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9" r:id="rId1"/>
    <p:sldMasterId id="2147483670" r:id="rId2"/>
  </p:sldMasterIdLst>
  <p:notesMasterIdLst>
    <p:notesMasterId r:id="rId28"/>
  </p:notesMasterIdLst>
  <p:handoutMasterIdLst>
    <p:handoutMasterId r:id="rId29"/>
  </p:handoutMasterIdLst>
  <p:sldIdLst>
    <p:sldId id="372" r:id="rId3"/>
    <p:sldId id="369" r:id="rId4"/>
    <p:sldId id="320" r:id="rId5"/>
    <p:sldId id="321" r:id="rId6"/>
    <p:sldId id="361" r:id="rId7"/>
    <p:sldId id="324" r:id="rId8"/>
    <p:sldId id="325" r:id="rId9"/>
    <p:sldId id="379" r:id="rId10"/>
    <p:sldId id="380" r:id="rId11"/>
    <p:sldId id="381" r:id="rId12"/>
    <p:sldId id="382" r:id="rId13"/>
    <p:sldId id="383" r:id="rId14"/>
    <p:sldId id="384" r:id="rId15"/>
    <p:sldId id="385" r:id="rId16"/>
    <p:sldId id="374" r:id="rId17"/>
    <p:sldId id="322" r:id="rId18"/>
    <p:sldId id="390" r:id="rId19"/>
    <p:sldId id="392" r:id="rId20"/>
    <p:sldId id="395" r:id="rId21"/>
    <p:sldId id="394" r:id="rId22"/>
    <p:sldId id="391" r:id="rId23"/>
    <p:sldId id="393" r:id="rId24"/>
    <p:sldId id="375" r:id="rId25"/>
    <p:sldId id="378" r:id="rId26"/>
    <p:sldId id="376" r:id="rId27"/>
  </p:sldIdLst>
  <p:sldSz cx="6858000" cy="5143500"/>
  <p:notesSz cx="6858000" cy="9144000"/>
  <p:embeddedFontLs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Naamloze sectie" id="{94ECF12E-7E9A-4634-9F43-5BDEBAC44ECD}">
          <p14:sldIdLst>
            <p14:sldId id="372"/>
            <p14:sldId id="369"/>
            <p14:sldId id="320"/>
            <p14:sldId id="321"/>
            <p14:sldId id="361"/>
            <p14:sldId id="324"/>
            <p14:sldId id="325"/>
            <p14:sldId id="379"/>
            <p14:sldId id="380"/>
            <p14:sldId id="381"/>
            <p14:sldId id="382"/>
            <p14:sldId id="383"/>
            <p14:sldId id="384"/>
            <p14:sldId id="385"/>
            <p14:sldId id="374"/>
            <p14:sldId id="322"/>
            <p14:sldId id="390"/>
            <p14:sldId id="392"/>
            <p14:sldId id="395"/>
            <p14:sldId id="394"/>
            <p14:sldId id="391"/>
            <p14:sldId id="393"/>
            <p14:sldId id="375"/>
            <p14:sldId id="378"/>
            <p14:sldId id="3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vonne Strengers" initials="YS" lastIdx="1" clrIdx="0">
    <p:extLst>
      <p:ext uri="{19B8F6BF-5375-455C-9EA6-DF929625EA0E}">
        <p15:presenceInfo xmlns:p15="http://schemas.microsoft.com/office/powerpoint/2012/main" userId="c8f6ff89cf687a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8A5"/>
    <a:srgbClr val="9F4EB8"/>
    <a:srgbClr val="EF3F34"/>
    <a:srgbClr val="67AD6E"/>
    <a:srgbClr val="58AE8B"/>
    <a:srgbClr val="4BA5AE"/>
    <a:srgbClr val="426DAA"/>
    <a:srgbClr val="6FD78D"/>
    <a:srgbClr val="835BAD"/>
    <a:srgbClr val="57E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909FD-F0CA-4DAC-912E-947DDB9BE77F}" v="63" dt="2020-05-01T09:32:33.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85447" autoAdjust="0"/>
  </p:normalViewPr>
  <p:slideViewPr>
    <p:cSldViewPr snapToGrid="0">
      <p:cViewPr varScale="1">
        <p:scale>
          <a:sx n="91" d="100"/>
          <a:sy n="91" d="100"/>
        </p:scale>
        <p:origin x="1814"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335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eke de Roovere" userId="3bdc42acfbb5cc49" providerId="LiveId" clId="{B72909FD-F0CA-4DAC-912E-947DDB9BE77F}"/>
    <pc:docChg chg="undo custSel addSld delSld modSld sldOrd modSection">
      <pc:chgData name="Lonneke de Roovere" userId="3bdc42acfbb5cc49" providerId="LiveId" clId="{B72909FD-F0CA-4DAC-912E-947DDB9BE77F}" dt="2020-05-01T09:32:52.912" v="592" actId="2696"/>
      <pc:docMkLst>
        <pc:docMk/>
      </pc:docMkLst>
      <pc:sldChg chg="addSp modSp mod">
        <pc:chgData name="Lonneke de Roovere" userId="3bdc42acfbb5cc49" providerId="LiveId" clId="{B72909FD-F0CA-4DAC-912E-947DDB9BE77F}" dt="2020-05-01T08:58:43.500" v="248" actId="255"/>
        <pc:sldMkLst>
          <pc:docMk/>
          <pc:sldMk cId="104756050" sldId="321"/>
        </pc:sldMkLst>
        <pc:spChg chg="mod">
          <ac:chgData name="Lonneke de Roovere" userId="3bdc42acfbb5cc49" providerId="LiveId" clId="{B72909FD-F0CA-4DAC-912E-947DDB9BE77F}" dt="2020-05-01T08:58:43.500" v="248" actId="255"/>
          <ac:spMkLst>
            <pc:docMk/>
            <pc:sldMk cId="104756050" sldId="321"/>
            <ac:spMk id="3" creationId="{75184026-7E2A-4548-B634-4E46F5F0641E}"/>
          </ac:spMkLst>
        </pc:spChg>
        <pc:picChg chg="add mod">
          <ac:chgData name="Lonneke de Roovere" userId="3bdc42acfbb5cc49" providerId="LiveId" clId="{B72909FD-F0CA-4DAC-912E-947DDB9BE77F}" dt="2020-05-01T08:21:38.881" v="3" actId="1076"/>
          <ac:picMkLst>
            <pc:docMk/>
            <pc:sldMk cId="104756050" sldId="321"/>
            <ac:picMk id="4" creationId="{8101123E-B1E5-4B25-84AF-461F6AC30734}"/>
          </ac:picMkLst>
        </pc:picChg>
        <pc:picChg chg="add mod">
          <ac:chgData name="Lonneke de Roovere" userId="3bdc42acfbb5cc49" providerId="LiveId" clId="{B72909FD-F0CA-4DAC-912E-947DDB9BE77F}" dt="2020-05-01T08:22:03.479" v="15" actId="1036"/>
          <ac:picMkLst>
            <pc:docMk/>
            <pc:sldMk cId="104756050" sldId="321"/>
            <ac:picMk id="5" creationId="{5BE97AB4-50C7-421C-8B56-939A219DBE23}"/>
          </ac:picMkLst>
        </pc:picChg>
      </pc:sldChg>
      <pc:sldChg chg="modSp mod setBg">
        <pc:chgData name="Lonneke de Roovere" userId="3bdc42acfbb5cc49" providerId="LiveId" clId="{B72909FD-F0CA-4DAC-912E-947DDB9BE77F}" dt="2020-05-01T09:07:24.823" v="274" actId="255"/>
        <pc:sldMkLst>
          <pc:docMk/>
          <pc:sldMk cId="3530353495" sldId="322"/>
        </pc:sldMkLst>
        <pc:spChg chg="mod">
          <ac:chgData name="Lonneke de Roovere" userId="3bdc42acfbb5cc49" providerId="LiveId" clId="{B72909FD-F0CA-4DAC-912E-947DDB9BE77F}" dt="2020-05-01T09:07:16.237" v="272" actId="255"/>
          <ac:spMkLst>
            <pc:docMk/>
            <pc:sldMk cId="3530353495" sldId="322"/>
            <ac:spMk id="3" creationId="{3A514749-5F15-4E03-8C2F-A51A2CA67203}"/>
          </ac:spMkLst>
        </pc:spChg>
        <pc:spChg chg="mod">
          <ac:chgData name="Lonneke de Roovere" userId="3bdc42acfbb5cc49" providerId="LiveId" clId="{B72909FD-F0CA-4DAC-912E-947DDB9BE77F}" dt="2020-05-01T09:07:24.823" v="274" actId="255"/>
          <ac:spMkLst>
            <pc:docMk/>
            <pc:sldMk cId="3530353495" sldId="322"/>
            <ac:spMk id="11" creationId="{9161EC58-E26E-4915-A57F-D4778FF7FCA5}"/>
          </ac:spMkLst>
        </pc:spChg>
      </pc:sldChg>
      <pc:sldChg chg="modSp mod">
        <pc:chgData name="Lonneke de Roovere" userId="3bdc42acfbb5cc49" providerId="LiveId" clId="{B72909FD-F0CA-4DAC-912E-947DDB9BE77F}" dt="2020-05-01T08:58:32.941" v="247" actId="255"/>
        <pc:sldMkLst>
          <pc:docMk/>
          <pc:sldMk cId="976507650" sldId="361"/>
        </pc:sldMkLst>
        <pc:spChg chg="mod">
          <ac:chgData name="Lonneke de Roovere" userId="3bdc42acfbb5cc49" providerId="LiveId" clId="{B72909FD-F0CA-4DAC-912E-947DDB9BE77F}" dt="2020-05-01T08:58:32.941" v="247" actId="255"/>
          <ac:spMkLst>
            <pc:docMk/>
            <pc:sldMk cId="976507650" sldId="361"/>
            <ac:spMk id="3" creationId="{853079E9-BFB4-F84B-98A3-3900D34C0D4A}"/>
          </ac:spMkLst>
        </pc:spChg>
      </pc:sldChg>
      <pc:sldChg chg="modSp mod">
        <pc:chgData name="Lonneke de Roovere" userId="3bdc42acfbb5cc49" providerId="LiveId" clId="{B72909FD-F0CA-4DAC-912E-947DDB9BE77F}" dt="2020-05-01T08:58:06.612" v="245" actId="255"/>
        <pc:sldMkLst>
          <pc:docMk/>
          <pc:sldMk cId="1128150006" sldId="374"/>
        </pc:sldMkLst>
        <pc:spChg chg="mod">
          <ac:chgData name="Lonneke de Roovere" userId="3bdc42acfbb5cc49" providerId="LiveId" clId="{B72909FD-F0CA-4DAC-912E-947DDB9BE77F}" dt="2020-05-01T08:58:06.612" v="245" actId="255"/>
          <ac:spMkLst>
            <pc:docMk/>
            <pc:sldMk cId="1128150006" sldId="374"/>
            <ac:spMk id="3" creationId="{D21C991E-0801-C847-876F-8496FEB540F7}"/>
          </ac:spMkLst>
        </pc:spChg>
      </pc:sldChg>
      <pc:sldChg chg="addSp modSp mod modNotesTx">
        <pc:chgData name="Lonneke de Roovere" userId="3bdc42acfbb5cc49" providerId="LiveId" clId="{B72909FD-F0CA-4DAC-912E-947DDB9BE77F}" dt="2020-05-01T09:00:47.964" v="262" actId="20577"/>
        <pc:sldMkLst>
          <pc:docMk/>
          <pc:sldMk cId="1144405356" sldId="375"/>
        </pc:sldMkLst>
        <pc:spChg chg="mod">
          <ac:chgData name="Lonneke de Roovere" userId="3bdc42acfbb5cc49" providerId="LiveId" clId="{B72909FD-F0CA-4DAC-912E-947DDB9BE77F}" dt="2020-05-01T08:57:45.897" v="243" actId="255"/>
          <ac:spMkLst>
            <pc:docMk/>
            <pc:sldMk cId="1144405356" sldId="375"/>
            <ac:spMk id="3" creationId="{D21C991E-0801-C847-876F-8496FEB540F7}"/>
          </ac:spMkLst>
        </pc:spChg>
        <pc:picChg chg="add mod">
          <ac:chgData name="Lonneke de Roovere" userId="3bdc42acfbb5cc49" providerId="LiveId" clId="{B72909FD-F0CA-4DAC-912E-947DDB9BE77F}" dt="2020-05-01T08:57:15.343" v="241" actId="1076"/>
          <ac:picMkLst>
            <pc:docMk/>
            <pc:sldMk cId="1144405356" sldId="375"/>
            <ac:picMk id="4" creationId="{0EE9CB2D-A232-46DD-B0C1-CB3806C667E2}"/>
          </ac:picMkLst>
        </pc:picChg>
      </pc:sldChg>
      <pc:sldChg chg="modSp mod">
        <pc:chgData name="Lonneke de Roovere" userId="3bdc42acfbb5cc49" providerId="LiveId" clId="{B72909FD-F0CA-4DAC-912E-947DDB9BE77F}" dt="2020-05-01T09:01:35.528" v="265" actId="1076"/>
        <pc:sldMkLst>
          <pc:docMk/>
          <pc:sldMk cId="3399461195" sldId="376"/>
        </pc:sldMkLst>
        <pc:picChg chg="mod">
          <ac:chgData name="Lonneke de Roovere" userId="3bdc42acfbb5cc49" providerId="LiveId" clId="{B72909FD-F0CA-4DAC-912E-947DDB9BE77F}" dt="2020-05-01T09:01:35.528" v="265" actId="1076"/>
          <ac:picMkLst>
            <pc:docMk/>
            <pc:sldMk cId="3399461195" sldId="376"/>
            <ac:picMk id="4" creationId="{95C3011B-7A14-4647-A1C4-EC491302062D}"/>
          </ac:picMkLst>
        </pc:picChg>
      </pc:sldChg>
      <pc:sldChg chg="addSp delSp modSp del mod modNotesTx">
        <pc:chgData name="Lonneke de Roovere" userId="3bdc42acfbb5cc49" providerId="LiveId" clId="{B72909FD-F0CA-4DAC-912E-947DDB9BE77F}" dt="2020-05-01T09:32:52.912" v="592" actId="2696"/>
        <pc:sldMkLst>
          <pc:docMk/>
          <pc:sldMk cId="3832786580" sldId="377"/>
        </pc:sldMkLst>
        <pc:spChg chg="mod">
          <ac:chgData name="Lonneke de Roovere" userId="3bdc42acfbb5cc49" providerId="LiveId" clId="{B72909FD-F0CA-4DAC-912E-947DDB9BE77F}" dt="2020-05-01T08:32:37.728" v="89" actId="20577"/>
          <ac:spMkLst>
            <pc:docMk/>
            <pc:sldMk cId="3832786580" sldId="377"/>
            <ac:spMk id="2" creationId="{E86E5669-DC95-D24A-88E7-EE33E325AE2A}"/>
          </ac:spMkLst>
        </pc:spChg>
        <pc:spChg chg="del mod">
          <ac:chgData name="Lonneke de Roovere" userId="3bdc42acfbb5cc49" providerId="LiveId" clId="{B72909FD-F0CA-4DAC-912E-947DDB9BE77F}" dt="2020-05-01T08:33:03.166" v="91" actId="478"/>
          <ac:spMkLst>
            <pc:docMk/>
            <pc:sldMk cId="3832786580" sldId="377"/>
            <ac:spMk id="3" creationId="{D21C991E-0801-C847-876F-8496FEB540F7}"/>
          </ac:spMkLst>
        </pc:spChg>
        <pc:spChg chg="add del mod">
          <ac:chgData name="Lonneke de Roovere" userId="3bdc42acfbb5cc49" providerId="LiveId" clId="{B72909FD-F0CA-4DAC-912E-947DDB9BE77F}" dt="2020-05-01T08:33:07.059" v="92" actId="478"/>
          <ac:spMkLst>
            <pc:docMk/>
            <pc:sldMk cId="3832786580" sldId="377"/>
            <ac:spMk id="15" creationId="{6448A87E-4552-42B4-816A-EDA179203264}"/>
          </ac:spMkLst>
        </pc:spChg>
        <pc:picChg chg="del mod">
          <ac:chgData name="Lonneke de Roovere" userId="3bdc42acfbb5cc49" providerId="LiveId" clId="{B72909FD-F0CA-4DAC-912E-947DDB9BE77F}" dt="2020-05-01T08:51:52.340" v="234" actId="478"/>
          <ac:picMkLst>
            <pc:docMk/>
            <pc:sldMk cId="3832786580" sldId="377"/>
            <ac:picMk id="5" creationId="{FAB977ED-E043-44D3-9895-DC970739C4E3}"/>
          </ac:picMkLst>
        </pc:picChg>
        <pc:picChg chg="add mod">
          <ac:chgData name="Lonneke de Roovere" userId="3bdc42acfbb5cc49" providerId="LiveId" clId="{B72909FD-F0CA-4DAC-912E-947DDB9BE77F}" dt="2020-05-01T08:27:51.334" v="46" actId="14100"/>
          <ac:picMkLst>
            <pc:docMk/>
            <pc:sldMk cId="3832786580" sldId="377"/>
            <ac:picMk id="7" creationId="{4843AEA9-2628-45D8-B325-FB6F3637F261}"/>
          </ac:picMkLst>
        </pc:picChg>
        <pc:picChg chg="add mod">
          <ac:chgData name="Lonneke de Roovere" userId="3bdc42acfbb5cc49" providerId="LiveId" clId="{B72909FD-F0CA-4DAC-912E-947DDB9BE77F}" dt="2020-05-01T08:28:17.054" v="52" actId="14100"/>
          <ac:picMkLst>
            <pc:docMk/>
            <pc:sldMk cId="3832786580" sldId="377"/>
            <ac:picMk id="9" creationId="{E09DBD66-0E6E-4C72-81F5-277CB5533B5D}"/>
          </ac:picMkLst>
        </pc:picChg>
        <pc:picChg chg="add mod">
          <ac:chgData name="Lonneke de Roovere" userId="3bdc42acfbb5cc49" providerId="LiveId" clId="{B72909FD-F0CA-4DAC-912E-947DDB9BE77F}" dt="2020-05-01T08:28:44.967" v="55" actId="1076"/>
          <ac:picMkLst>
            <pc:docMk/>
            <pc:sldMk cId="3832786580" sldId="377"/>
            <ac:picMk id="11" creationId="{24893FB3-8BA7-479C-BE16-CF75214759FE}"/>
          </ac:picMkLst>
        </pc:picChg>
        <pc:picChg chg="add mod">
          <ac:chgData name="Lonneke de Roovere" userId="3bdc42acfbb5cc49" providerId="LiveId" clId="{B72909FD-F0CA-4DAC-912E-947DDB9BE77F}" dt="2020-05-01T08:29:23.608" v="61" actId="14100"/>
          <ac:picMkLst>
            <pc:docMk/>
            <pc:sldMk cId="3832786580" sldId="377"/>
            <ac:picMk id="13" creationId="{CF20637A-B38A-405D-AE89-B24466695956}"/>
          </ac:picMkLst>
        </pc:picChg>
        <pc:picChg chg="add del">
          <ac:chgData name="Lonneke de Roovere" userId="3bdc42acfbb5cc49" providerId="LiveId" clId="{B72909FD-F0CA-4DAC-912E-947DDB9BE77F}" dt="2020-05-01T08:33:21.148" v="96"/>
          <ac:picMkLst>
            <pc:docMk/>
            <pc:sldMk cId="3832786580" sldId="377"/>
            <ac:picMk id="16" creationId="{03A48F87-3CBE-4F3C-8586-0B0FCF45E92E}"/>
          </ac:picMkLst>
        </pc:picChg>
        <pc:picChg chg="add del">
          <ac:chgData name="Lonneke de Roovere" userId="3bdc42acfbb5cc49" providerId="LiveId" clId="{B72909FD-F0CA-4DAC-912E-947DDB9BE77F}" dt="2020-05-01T08:33:21.148" v="96"/>
          <ac:picMkLst>
            <pc:docMk/>
            <pc:sldMk cId="3832786580" sldId="377"/>
            <ac:picMk id="17" creationId="{B5FBD56E-F4C3-4E62-95B2-65D33FB439ED}"/>
          </ac:picMkLst>
        </pc:picChg>
        <pc:picChg chg="add del">
          <ac:chgData name="Lonneke de Roovere" userId="3bdc42acfbb5cc49" providerId="LiveId" clId="{B72909FD-F0CA-4DAC-912E-947DDB9BE77F}" dt="2020-05-01T08:33:22.788" v="98"/>
          <ac:picMkLst>
            <pc:docMk/>
            <pc:sldMk cId="3832786580" sldId="377"/>
            <ac:picMk id="18" creationId="{AED395B7-713C-44E4-BE6F-95EB08073617}"/>
          </ac:picMkLst>
        </pc:picChg>
        <pc:picChg chg="add">
          <ac:chgData name="Lonneke de Roovere" userId="3bdc42acfbb5cc49" providerId="LiveId" clId="{B72909FD-F0CA-4DAC-912E-947DDB9BE77F}" dt="2020-05-01T08:33:24.607" v="99"/>
          <ac:picMkLst>
            <pc:docMk/>
            <pc:sldMk cId="3832786580" sldId="377"/>
            <ac:picMk id="19" creationId="{3A3B2858-D0B1-492D-A6D0-B51B92D4FB0F}"/>
          </ac:picMkLst>
        </pc:picChg>
        <pc:picChg chg="add">
          <ac:chgData name="Lonneke de Roovere" userId="3bdc42acfbb5cc49" providerId="LiveId" clId="{B72909FD-F0CA-4DAC-912E-947DDB9BE77F}" dt="2020-05-01T08:33:24.607" v="99"/>
          <ac:picMkLst>
            <pc:docMk/>
            <pc:sldMk cId="3832786580" sldId="377"/>
            <ac:picMk id="20" creationId="{784F9DCC-F8B4-4B09-81A3-0905C0D398AA}"/>
          </ac:picMkLst>
        </pc:picChg>
      </pc:sldChg>
      <pc:sldChg chg="modSp mod">
        <pc:chgData name="Lonneke de Roovere" userId="3bdc42acfbb5cc49" providerId="LiveId" clId="{B72909FD-F0CA-4DAC-912E-947DDB9BE77F}" dt="2020-05-01T09:01:19.264" v="264" actId="255"/>
        <pc:sldMkLst>
          <pc:docMk/>
          <pc:sldMk cId="767523131" sldId="378"/>
        </pc:sldMkLst>
        <pc:spChg chg="mod">
          <ac:chgData name="Lonneke de Roovere" userId="3bdc42acfbb5cc49" providerId="LiveId" clId="{B72909FD-F0CA-4DAC-912E-947DDB9BE77F}" dt="2020-05-01T09:01:19.264" v="264" actId="255"/>
          <ac:spMkLst>
            <pc:docMk/>
            <pc:sldMk cId="767523131" sldId="378"/>
            <ac:spMk id="3" creationId="{D21C991E-0801-C847-876F-8496FEB540F7}"/>
          </ac:spMkLst>
        </pc:spChg>
      </pc:sldChg>
      <pc:sldChg chg="modNotesTx">
        <pc:chgData name="Lonneke de Roovere" userId="3bdc42acfbb5cc49" providerId="LiveId" clId="{B72909FD-F0CA-4DAC-912E-947DDB9BE77F}" dt="2020-05-01T09:06:07.159" v="266" actId="20577"/>
        <pc:sldMkLst>
          <pc:docMk/>
          <pc:sldMk cId="3718728930" sldId="379"/>
        </pc:sldMkLst>
      </pc:sldChg>
      <pc:sldChg chg="addSp delSp modSp add del mod">
        <pc:chgData name="Lonneke de Roovere" userId="3bdc42acfbb5cc49" providerId="LiveId" clId="{B72909FD-F0CA-4DAC-912E-947DDB9BE77F}" dt="2020-05-01T09:32:48.497" v="591" actId="2696"/>
        <pc:sldMkLst>
          <pc:docMk/>
          <pc:sldMk cId="2336864634" sldId="386"/>
        </pc:sldMkLst>
        <pc:picChg chg="add del mod ord">
          <ac:chgData name="Lonneke de Roovere" userId="3bdc42acfbb5cc49" providerId="LiveId" clId="{B72909FD-F0CA-4DAC-912E-947DDB9BE77F}" dt="2020-05-01T08:37:14.227" v="111" actId="21"/>
          <ac:picMkLst>
            <pc:docMk/>
            <pc:sldMk cId="2336864634" sldId="386"/>
            <ac:picMk id="4" creationId="{B5C01359-2A09-468A-8A2E-6BD3C670AE3D}"/>
          </ac:picMkLst>
        </pc:picChg>
        <pc:picChg chg="del">
          <ac:chgData name="Lonneke de Roovere" userId="3bdc42acfbb5cc49" providerId="LiveId" clId="{B72909FD-F0CA-4DAC-912E-947DDB9BE77F}" dt="2020-05-01T08:51:54.728" v="235" actId="478"/>
          <ac:picMkLst>
            <pc:docMk/>
            <pc:sldMk cId="2336864634" sldId="386"/>
            <ac:picMk id="5" creationId="{FAB977ED-E043-44D3-9895-DC970739C4E3}"/>
          </ac:picMkLst>
        </pc:picChg>
        <pc:picChg chg="del">
          <ac:chgData name="Lonneke de Roovere" userId="3bdc42acfbb5cc49" providerId="LiveId" clId="{B72909FD-F0CA-4DAC-912E-947DDB9BE77F}" dt="2020-05-01T08:37:15.617" v="112" actId="478"/>
          <ac:picMkLst>
            <pc:docMk/>
            <pc:sldMk cId="2336864634" sldId="386"/>
            <ac:picMk id="7" creationId="{4843AEA9-2628-45D8-B325-FB6F3637F261}"/>
          </ac:picMkLst>
        </pc:picChg>
        <pc:picChg chg="del">
          <ac:chgData name="Lonneke de Roovere" userId="3bdc42acfbb5cc49" providerId="LiveId" clId="{B72909FD-F0CA-4DAC-912E-947DDB9BE77F}" dt="2020-05-01T08:37:46.776" v="120" actId="478"/>
          <ac:picMkLst>
            <pc:docMk/>
            <pc:sldMk cId="2336864634" sldId="386"/>
            <ac:picMk id="9" creationId="{E09DBD66-0E6E-4C72-81F5-277CB5533B5D}"/>
          </ac:picMkLst>
        </pc:picChg>
        <pc:picChg chg="add del mod">
          <ac:chgData name="Lonneke de Roovere" userId="3bdc42acfbb5cc49" providerId="LiveId" clId="{B72909FD-F0CA-4DAC-912E-947DDB9BE77F}" dt="2020-05-01T08:37:45.178" v="119" actId="21"/>
          <ac:picMkLst>
            <pc:docMk/>
            <pc:sldMk cId="2336864634" sldId="386"/>
            <ac:picMk id="10" creationId="{453C7B0E-656E-4584-A355-598DB37477E4}"/>
          </ac:picMkLst>
        </pc:picChg>
        <pc:picChg chg="del">
          <ac:chgData name="Lonneke de Roovere" userId="3bdc42acfbb5cc49" providerId="LiveId" clId="{B72909FD-F0CA-4DAC-912E-947DDB9BE77F}" dt="2020-05-01T08:42:32.977" v="138" actId="478"/>
          <ac:picMkLst>
            <pc:docMk/>
            <pc:sldMk cId="2336864634" sldId="386"/>
            <ac:picMk id="11" creationId="{24893FB3-8BA7-479C-BE16-CF75214759FE}"/>
          </ac:picMkLst>
        </pc:picChg>
        <pc:picChg chg="del">
          <ac:chgData name="Lonneke de Roovere" userId="3bdc42acfbb5cc49" providerId="LiveId" clId="{B72909FD-F0CA-4DAC-912E-947DDB9BE77F}" dt="2020-05-01T08:43:49.825" v="150" actId="478"/>
          <ac:picMkLst>
            <pc:docMk/>
            <pc:sldMk cId="2336864634" sldId="386"/>
            <ac:picMk id="13" creationId="{CF20637A-B38A-405D-AE89-B24466695956}"/>
          </ac:picMkLst>
        </pc:picChg>
        <pc:picChg chg="add">
          <ac:chgData name="Lonneke de Roovere" userId="3bdc42acfbb5cc49" providerId="LiveId" clId="{B72909FD-F0CA-4DAC-912E-947DDB9BE77F}" dt="2020-05-01T08:37:17.078" v="113"/>
          <ac:picMkLst>
            <pc:docMk/>
            <pc:sldMk cId="2336864634" sldId="386"/>
            <ac:picMk id="14" creationId="{7D7FBAA7-61F9-45A0-9688-B5A95D017A66}"/>
          </ac:picMkLst>
        </pc:picChg>
        <pc:picChg chg="add del mod">
          <ac:chgData name="Lonneke de Roovere" userId="3bdc42acfbb5cc49" providerId="LiveId" clId="{B72909FD-F0CA-4DAC-912E-947DDB9BE77F}" dt="2020-05-01T08:42:31.042" v="137" actId="21"/>
          <ac:picMkLst>
            <pc:docMk/>
            <pc:sldMk cId="2336864634" sldId="386"/>
            <ac:picMk id="15" creationId="{E3096F79-4C0C-41C4-963A-74BE535D8E57}"/>
          </ac:picMkLst>
        </pc:picChg>
        <pc:picChg chg="add">
          <ac:chgData name="Lonneke de Roovere" userId="3bdc42acfbb5cc49" providerId="LiveId" clId="{B72909FD-F0CA-4DAC-912E-947DDB9BE77F}" dt="2020-05-01T08:37:47.335" v="121"/>
          <ac:picMkLst>
            <pc:docMk/>
            <pc:sldMk cId="2336864634" sldId="386"/>
            <ac:picMk id="16" creationId="{966FE41C-7809-416D-BADE-9D4168C1E428}"/>
          </ac:picMkLst>
        </pc:picChg>
        <pc:picChg chg="add del mod">
          <ac:chgData name="Lonneke de Roovere" userId="3bdc42acfbb5cc49" providerId="LiveId" clId="{B72909FD-F0CA-4DAC-912E-947DDB9BE77F}" dt="2020-05-01T08:42:57.600" v="141" actId="478"/>
          <ac:picMkLst>
            <pc:docMk/>
            <pc:sldMk cId="2336864634" sldId="386"/>
            <ac:picMk id="18" creationId="{7A35DECC-BCBB-4597-8481-33C179BBC908}"/>
          </ac:picMkLst>
        </pc:picChg>
        <pc:picChg chg="add">
          <ac:chgData name="Lonneke de Roovere" userId="3bdc42acfbb5cc49" providerId="LiveId" clId="{B72909FD-F0CA-4DAC-912E-947DDB9BE77F}" dt="2020-05-01T08:42:34.053" v="139"/>
          <ac:picMkLst>
            <pc:docMk/>
            <pc:sldMk cId="2336864634" sldId="386"/>
            <ac:picMk id="21" creationId="{1AB246D7-3E82-4072-B13F-AAF1F7DC6243}"/>
          </ac:picMkLst>
        </pc:picChg>
        <pc:picChg chg="add del mod">
          <ac:chgData name="Lonneke de Roovere" userId="3bdc42acfbb5cc49" providerId="LiveId" clId="{B72909FD-F0CA-4DAC-912E-947DDB9BE77F}" dt="2020-05-01T08:43:15.346" v="144" actId="478"/>
          <ac:picMkLst>
            <pc:docMk/>
            <pc:sldMk cId="2336864634" sldId="386"/>
            <ac:picMk id="23" creationId="{A61AA37B-1BB9-4F4E-83DC-B9EFE6EFD9F2}"/>
          </ac:picMkLst>
        </pc:picChg>
        <pc:picChg chg="add del mod">
          <ac:chgData name="Lonneke de Roovere" userId="3bdc42acfbb5cc49" providerId="LiveId" clId="{B72909FD-F0CA-4DAC-912E-947DDB9BE77F}" dt="2020-05-01T08:43:48.456" v="149" actId="21"/>
          <ac:picMkLst>
            <pc:docMk/>
            <pc:sldMk cId="2336864634" sldId="386"/>
            <ac:picMk id="25" creationId="{A9106F76-5A95-4333-81A6-720C841C7378}"/>
          </ac:picMkLst>
        </pc:picChg>
        <pc:picChg chg="add">
          <ac:chgData name="Lonneke de Roovere" userId="3bdc42acfbb5cc49" providerId="LiveId" clId="{B72909FD-F0CA-4DAC-912E-947DDB9BE77F}" dt="2020-05-01T08:43:50.324" v="151"/>
          <ac:picMkLst>
            <pc:docMk/>
            <pc:sldMk cId="2336864634" sldId="386"/>
            <ac:picMk id="26" creationId="{636D5CB4-6281-4397-945C-746C52644F9D}"/>
          </ac:picMkLst>
        </pc:picChg>
      </pc:sldChg>
      <pc:sldChg chg="addSp delSp modSp add del mod">
        <pc:chgData name="Lonneke de Roovere" userId="3bdc42acfbb5cc49" providerId="LiveId" clId="{B72909FD-F0CA-4DAC-912E-947DDB9BE77F}" dt="2020-05-01T08:33:39.986" v="100" actId="2696"/>
        <pc:sldMkLst>
          <pc:docMk/>
          <pc:sldMk cId="3279968312" sldId="386"/>
        </pc:sldMkLst>
        <pc:spChg chg="del">
          <ac:chgData name="Lonneke de Roovere" userId="3bdc42acfbb5cc49" providerId="LiveId" clId="{B72909FD-F0CA-4DAC-912E-947DDB9BE77F}" dt="2020-05-01T08:29:53.253" v="63" actId="478"/>
          <ac:spMkLst>
            <pc:docMk/>
            <pc:sldMk cId="3279968312" sldId="386"/>
            <ac:spMk id="3" creationId="{D21C991E-0801-C847-876F-8496FEB540F7}"/>
          </ac:spMkLst>
        </pc:spChg>
        <pc:spChg chg="add del mod">
          <ac:chgData name="Lonneke de Roovere" userId="3bdc42acfbb5cc49" providerId="LiveId" clId="{B72909FD-F0CA-4DAC-912E-947DDB9BE77F}" dt="2020-05-01T08:29:56.114" v="64" actId="478"/>
          <ac:spMkLst>
            <pc:docMk/>
            <pc:sldMk cId="3279968312" sldId="386"/>
            <ac:spMk id="8" creationId="{2465AB1B-7AE9-4BD6-8531-935C2CCE5B96}"/>
          </ac:spMkLst>
        </pc:spChg>
        <pc:picChg chg="add mod">
          <ac:chgData name="Lonneke de Roovere" userId="3bdc42acfbb5cc49" providerId="LiveId" clId="{B72909FD-F0CA-4DAC-912E-947DDB9BE77F}" dt="2020-05-01T08:32:09.585" v="67" actId="1076"/>
          <ac:picMkLst>
            <pc:docMk/>
            <pc:sldMk cId="3279968312" sldId="386"/>
            <ac:picMk id="12" creationId="{71D674EE-4DFD-4076-909E-0516C534FE30}"/>
          </ac:picMkLst>
        </pc:picChg>
        <pc:picChg chg="add mod">
          <ac:chgData name="Lonneke de Roovere" userId="3bdc42acfbb5cc49" providerId="LiveId" clId="{B72909FD-F0CA-4DAC-912E-947DDB9BE77F}" dt="2020-05-01T08:32:12.304" v="68" actId="1076"/>
          <ac:picMkLst>
            <pc:docMk/>
            <pc:sldMk cId="3279968312" sldId="386"/>
            <ac:picMk id="14" creationId="{281B143D-A0EB-46C4-972C-CDA255A9006C}"/>
          </ac:picMkLst>
        </pc:picChg>
      </pc:sldChg>
      <pc:sldChg chg="addSp delSp modSp add del mod">
        <pc:chgData name="Lonneke de Roovere" userId="3bdc42acfbb5cc49" providerId="LiveId" clId="{B72909FD-F0CA-4DAC-912E-947DDB9BE77F}" dt="2020-05-01T09:32:46.021" v="590" actId="2696"/>
        <pc:sldMkLst>
          <pc:docMk/>
          <pc:sldMk cId="2754046928" sldId="387"/>
        </pc:sldMkLst>
        <pc:picChg chg="add del mod">
          <ac:chgData name="Lonneke de Roovere" userId="3bdc42acfbb5cc49" providerId="LiveId" clId="{B72909FD-F0CA-4DAC-912E-947DDB9BE77F}" dt="2020-05-01T08:45:19.965" v="157" actId="21"/>
          <ac:picMkLst>
            <pc:docMk/>
            <pc:sldMk cId="2754046928" sldId="387"/>
            <ac:picMk id="4" creationId="{FAF91117-20B7-49A3-8C97-DB6B3FFE5FFB}"/>
          </ac:picMkLst>
        </pc:picChg>
        <pc:picChg chg="del">
          <ac:chgData name="Lonneke de Roovere" userId="3bdc42acfbb5cc49" providerId="LiveId" clId="{B72909FD-F0CA-4DAC-912E-947DDB9BE77F}" dt="2020-05-01T08:47:21.948" v="191" actId="478"/>
          <ac:picMkLst>
            <pc:docMk/>
            <pc:sldMk cId="2754046928" sldId="387"/>
            <ac:picMk id="5" creationId="{FAB977ED-E043-44D3-9895-DC970739C4E3}"/>
          </ac:picMkLst>
        </pc:picChg>
        <pc:picChg chg="add del mod">
          <ac:chgData name="Lonneke de Roovere" userId="3bdc42acfbb5cc49" providerId="LiveId" clId="{B72909FD-F0CA-4DAC-912E-947DDB9BE77F}" dt="2020-05-01T08:45:53.298" v="166" actId="21"/>
          <ac:picMkLst>
            <pc:docMk/>
            <pc:sldMk cId="2754046928" sldId="387"/>
            <ac:picMk id="8" creationId="{7AC4C6B7-AAF1-4584-8B8B-AF6695803663}"/>
          </ac:picMkLst>
        </pc:picChg>
        <pc:picChg chg="add del mod">
          <ac:chgData name="Lonneke de Roovere" userId="3bdc42acfbb5cc49" providerId="LiveId" clId="{B72909FD-F0CA-4DAC-912E-947DDB9BE77F}" dt="2020-05-01T08:46:29.091" v="181" actId="21"/>
          <ac:picMkLst>
            <pc:docMk/>
            <pc:sldMk cId="2754046928" sldId="387"/>
            <ac:picMk id="10" creationId="{CB94E1E3-323D-4944-861B-66452C61BC15}"/>
          </ac:picMkLst>
        </pc:picChg>
        <pc:picChg chg="add del mod">
          <ac:chgData name="Lonneke de Roovere" userId="3bdc42acfbb5cc49" providerId="LiveId" clId="{B72909FD-F0CA-4DAC-912E-947DDB9BE77F}" dt="2020-05-01T08:47:00.112" v="188" actId="21"/>
          <ac:picMkLst>
            <pc:docMk/>
            <pc:sldMk cId="2754046928" sldId="387"/>
            <ac:picMk id="12" creationId="{2AF56061-F783-4EF8-A80F-40ADA4AF3554}"/>
          </ac:picMkLst>
        </pc:picChg>
        <pc:picChg chg="add">
          <ac:chgData name="Lonneke de Roovere" userId="3bdc42acfbb5cc49" providerId="LiveId" clId="{B72909FD-F0CA-4DAC-912E-947DDB9BE77F}" dt="2020-05-01T08:45:22.317" v="159"/>
          <ac:picMkLst>
            <pc:docMk/>
            <pc:sldMk cId="2754046928" sldId="387"/>
            <ac:picMk id="13" creationId="{A8E77F0F-D88D-49AD-BF89-B376D992B82D}"/>
          </ac:picMkLst>
        </pc:picChg>
        <pc:picChg chg="del">
          <ac:chgData name="Lonneke de Roovere" userId="3bdc42acfbb5cc49" providerId="LiveId" clId="{B72909FD-F0CA-4DAC-912E-947DDB9BE77F}" dt="2020-05-01T08:45:21.280" v="158" actId="478"/>
          <ac:picMkLst>
            <pc:docMk/>
            <pc:sldMk cId="2754046928" sldId="387"/>
            <ac:picMk id="14" creationId="{7D7FBAA7-61F9-45A0-9688-B5A95D017A66}"/>
          </ac:picMkLst>
        </pc:picChg>
        <pc:picChg chg="del">
          <ac:chgData name="Lonneke de Roovere" userId="3bdc42acfbb5cc49" providerId="LiveId" clId="{B72909FD-F0CA-4DAC-912E-947DDB9BE77F}" dt="2020-05-01T08:45:54.561" v="167" actId="478"/>
          <ac:picMkLst>
            <pc:docMk/>
            <pc:sldMk cId="2754046928" sldId="387"/>
            <ac:picMk id="16" creationId="{966FE41C-7809-416D-BADE-9D4168C1E428}"/>
          </ac:picMkLst>
        </pc:picChg>
        <pc:picChg chg="add">
          <ac:chgData name="Lonneke de Roovere" userId="3bdc42acfbb5cc49" providerId="LiveId" clId="{B72909FD-F0CA-4DAC-912E-947DDB9BE77F}" dt="2020-05-01T08:45:55.037" v="168"/>
          <ac:picMkLst>
            <pc:docMk/>
            <pc:sldMk cId="2754046928" sldId="387"/>
            <ac:picMk id="17" creationId="{4488E70D-9CC4-430A-A7B3-222EAA33F8A8}"/>
          </ac:picMkLst>
        </pc:picChg>
        <pc:picChg chg="del">
          <ac:chgData name="Lonneke de Roovere" userId="3bdc42acfbb5cc49" providerId="LiveId" clId="{B72909FD-F0CA-4DAC-912E-947DDB9BE77F}" dt="2020-05-01T08:46:31.089" v="182" actId="478"/>
          <ac:picMkLst>
            <pc:docMk/>
            <pc:sldMk cId="2754046928" sldId="387"/>
            <ac:picMk id="21" creationId="{1AB246D7-3E82-4072-B13F-AAF1F7DC6243}"/>
          </ac:picMkLst>
        </pc:picChg>
        <pc:picChg chg="add">
          <ac:chgData name="Lonneke de Roovere" userId="3bdc42acfbb5cc49" providerId="LiveId" clId="{B72909FD-F0CA-4DAC-912E-947DDB9BE77F}" dt="2020-05-01T08:46:32.085" v="183"/>
          <ac:picMkLst>
            <pc:docMk/>
            <pc:sldMk cId="2754046928" sldId="387"/>
            <ac:picMk id="22" creationId="{3B79C033-6D01-449D-9210-4A394210E8CF}"/>
          </ac:picMkLst>
        </pc:picChg>
        <pc:picChg chg="add">
          <ac:chgData name="Lonneke de Roovere" userId="3bdc42acfbb5cc49" providerId="LiveId" clId="{B72909FD-F0CA-4DAC-912E-947DDB9BE77F}" dt="2020-05-01T08:47:01.998" v="190"/>
          <ac:picMkLst>
            <pc:docMk/>
            <pc:sldMk cId="2754046928" sldId="387"/>
            <ac:picMk id="23" creationId="{00DE7C76-0E72-4AA1-ADB2-43DABDFC2821}"/>
          </ac:picMkLst>
        </pc:picChg>
        <pc:picChg chg="del">
          <ac:chgData name="Lonneke de Roovere" userId="3bdc42acfbb5cc49" providerId="LiveId" clId="{B72909FD-F0CA-4DAC-912E-947DDB9BE77F}" dt="2020-05-01T08:47:01.447" v="189" actId="478"/>
          <ac:picMkLst>
            <pc:docMk/>
            <pc:sldMk cId="2754046928" sldId="387"/>
            <ac:picMk id="26" creationId="{636D5CB4-6281-4397-945C-746C52644F9D}"/>
          </ac:picMkLst>
        </pc:picChg>
      </pc:sldChg>
      <pc:sldChg chg="add del">
        <pc:chgData name="Lonneke de Roovere" userId="3bdc42acfbb5cc49" providerId="LiveId" clId="{B72909FD-F0CA-4DAC-912E-947DDB9BE77F}" dt="2020-05-01T08:49:11.926" v="207" actId="2696"/>
        <pc:sldMkLst>
          <pc:docMk/>
          <pc:sldMk cId="1357815029" sldId="388"/>
        </pc:sldMkLst>
      </pc:sldChg>
      <pc:sldChg chg="add del">
        <pc:chgData name="Lonneke de Roovere" userId="3bdc42acfbb5cc49" providerId="LiveId" clId="{B72909FD-F0CA-4DAC-912E-947DDB9BE77F}" dt="2020-05-01T08:49:07.761" v="206" actId="2696"/>
        <pc:sldMkLst>
          <pc:docMk/>
          <pc:sldMk cId="1856377841" sldId="389"/>
        </pc:sldMkLst>
      </pc:sldChg>
      <pc:sldChg chg="addSp delSp modSp add mod">
        <pc:chgData name="Lonneke de Roovere" userId="3bdc42acfbb5cc49" providerId="LiveId" clId="{B72909FD-F0CA-4DAC-912E-947DDB9BE77F}" dt="2020-05-01T08:48:57.888" v="205"/>
        <pc:sldMkLst>
          <pc:docMk/>
          <pc:sldMk cId="1421539032" sldId="390"/>
        </pc:sldMkLst>
        <pc:picChg chg="add del mod">
          <ac:chgData name="Lonneke de Roovere" userId="3bdc42acfbb5cc49" providerId="LiveId" clId="{B72909FD-F0CA-4DAC-912E-947DDB9BE77F}" dt="2020-05-01T08:48:52.201" v="200" actId="21"/>
          <ac:picMkLst>
            <pc:docMk/>
            <pc:sldMk cId="1421539032" sldId="390"/>
            <ac:picMk id="4" creationId="{65B44F6E-BEC6-464E-84EC-0BC5580C9BC6}"/>
          </ac:picMkLst>
        </pc:picChg>
        <pc:picChg chg="add">
          <ac:chgData name="Lonneke de Roovere" userId="3bdc42acfbb5cc49" providerId="LiveId" clId="{B72909FD-F0CA-4DAC-912E-947DDB9BE77F}" dt="2020-05-01T08:48:57.888" v="205"/>
          <ac:picMkLst>
            <pc:docMk/>
            <pc:sldMk cId="1421539032" sldId="390"/>
            <ac:picMk id="12" creationId="{F544220A-07A2-43B7-A1D1-B69522A5A4E9}"/>
          </ac:picMkLst>
        </pc:picChg>
        <pc:picChg chg="del">
          <ac:chgData name="Lonneke de Roovere" userId="3bdc42acfbb5cc49" providerId="LiveId" clId="{B72909FD-F0CA-4DAC-912E-947DDB9BE77F}" dt="2020-05-01T08:48:54.119" v="201" actId="478"/>
          <ac:picMkLst>
            <pc:docMk/>
            <pc:sldMk cId="1421539032" sldId="390"/>
            <ac:picMk id="13" creationId="{A8E77F0F-D88D-49AD-BF89-B376D992B82D}"/>
          </ac:picMkLst>
        </pc:picChg>
        <pc:picChg chg="del">
          <ac:chgData name="Lonneke de Roovere" userId="3bdc42acfbb5cc49" providerId="LiveId" clId="{B72909FD-F0CA-4DAC-912E-947DDB9BE77F}" dt="2020-05-01T08:48:54.864" v="202" actId="478"/>
          <ac:picMkLst>
            <pc:docMk/>
            <pc:sldMk cId="1421539032" sldId="390"/>
            <ac:picMk id="17" creationId="{4488E70D-9CC4-430A-A7B3-222EAA33F8A8}"/>
          </ac:picMkLst>
        </pc:picChg>
        <pc:picChg chg="del">
          <ac:chgData name="Lonneke de Roovere" userId="3bdc42acfbb5cc49" providerId="LiveId" clId="{B72909FD-F0CA-4DAC-912E-947DDB9BE77F}" dt="2020-05-01T08:48:56.216" v="204" actId="478"/>
          <ac:picMkLst>
            <pc:docMk/>
            <pc:sldMk cId="1421539032" sldId="390"/>
            <ac:picMk id="22" creationId="{3B79C033-6D01-449D-9210-4A394210E8CF}"/>
          </ac:picMkLst>
        </pc:picChg>
        <pc:picChg chg="del">
          <ac:chgData name="Lonneke de Roovere" userId="3bdc42acfbb5cc49" providerId="LiveId" clId="{B72909FD-F0CA-4DAC-912E-947DDB9BE77F}" dt="2020-05-01T08:48:55.562" v="203" actId="478"/>
          <ac:picMkLst>
            <pc:docMk/>
            <pc:sldMk cId="1421539032" sldId="390"/>
            <ac:picMk id="23" creationId="{00DE7C76-0E72-4AA1-ADB2-43DABDFC2821}"/>
          </ac:picMkLst>
        </pc:picChg>
      </pc:sldChg>
      <pc:sldChg chg="addSp delSp modSp add mod">
        <pc:chgData name="Lonneke de Roovere" userId="3bdc42acfbb5cc49" providerId="LiveId" clId="{B72909FD-F0CA-4DAC-912E-947DDB9BE77F}" dt="2020-05-01T09:07:41.522" v="275" actId="14100"/>
        <pc:sldMkLst>
          <pc:docMk/>
          <pc:sldMk cId="2165320279" sldId="391"/>
        </pc:sldMkLst>
        <pc:picChg chg="add del mod">
          <ac:chgData name="Lonneke de Roovere" userId="3bdc42acfbb5cc49" providerId="LiveId" clId="{B72909FD-F0CA-4DAC-912E-947DDB9BE77F}" dt="2020-05-01T08:49:51.487" v="213" actId="21"/>
          <ac:picMkLst>
            <pc:docMk/>
            <pc:sldMk cId="2165320279" sldId="391"/>
            <ac:picMk id="4" creationId="{16E11B3B-9929-46CE-BBDF-81994F12F2E8}"/>
          </ac:picMkLst>
        </pc:picChg>
        <pc:picChg chg="add mod">
          <ac:chgData name="Lonneke de Roovere" userId="3bdc42acfbb5cc49" providerId="LiveId" clId="{B72909FD-F0CA-4DAC-912E-947DDB9BE77F}" dt="2020-05-01T09:07:41.522" v="275" actId="14100"/>
          <ac:picMkLst>
            <pc:docMk/>
            <pc:sldMk cId="2165320279" sldId="391"/>
            <ac:picMk id="9" creationId="{04C96882-94BF-4F04-A702-525064E03262}"/>
          </ac:picMkLst>
        </pc:picChg>
        <pc:picChg chg="del">
          <ac:chgData name="Lonneke de Roovere" userId="3bdc42acfbb5cc49" providerId="LiveId" clId="{B72909FD-F0CA-4DAC-912E-947DDB9BE77F}" dt="2020-05-01T08:49:53.001" v="214" actId="478"/>
          <ac:picMkLst>
            <pc:docMk/>
            <pc:sldMk cId="2165320279" sldId="391"/>
            <ac:picMk id="12" creationId="{F544220A-07A2-43B7-A1D1-B69522A5A4E9}"/>
          </ac:picMkLst>
        </pc:picChg>
      </pc:sldChg>
      <pc:sldChg chg="addSp delSp modSp add mod ord">
        <pc:chgData name="Lonneke de Roovere" userId="3bdc42acfbb5cc49" providerId="LiveId" clId="{B72909FD-F0CA-4DAC-912E-947DDB9BE77F}" dt="2020-05-01T09:09:13.212" v="286"/>
        <pc:sldMkLst>
          <pc:docMk/>
          <pc:sldMk cId="3153244557" sldId="392"/>
        </pc:sldMkLst>
        <pc:picChg chg="add del mod">
          <ac:chgData name="Lonneke de Roovere" userId="3bdc42acfbb5cc49" providerId="LiveId" clId="{B72909FD-F0CA-4DAC-912E-947DDB9BE77F}" dt="2020-05-01T08:50:56.905" v="224" actId="21"/>
          <ac:picMkLst>
            <pc:docMk/>
            <pc:sldMk cId="3153244557" sldId="392"/>
            <ac:picMk id="4" creationId="{2B791BA1-800C-48DA-B8BC-0B145BA74C52}"/>
          </ac:picMkLst>
        </pc:picChg>
        <pc:picChg chg="add del mod">
          <ac:chgData name="Lonneke de Roovere" userId="3bdc42acfbb5cc49" providerId="LiveId" clId="{B72909FD-F0CA-4DAC-912E-947DDB9BE77F}" dt="2020-05-01T09:09:11.161" v="284" actId="21"/>
          <ac:picMkLst>
            <pc:docMk/>
            <pc:sldMk cId="3153244557" sldId="392"/>
            <ac:picMk id="4" creationId="{9B56D14F-33EA-4B10-948B-7A0F273E4B19}"/>
          </ac:picMkLst>
        </pc:picChg>
        <pc:picChg chg="add del mod">
          <ac:chgData name="Lonneke de Roovere" userId="3bdc42acfbb5cc49" providerId="LiveId" clId="{B72909FD-F0CA-4DAC-912E-947DDB9BE77F}" dt="2020-05-01T08:51:40.839" v="231" actId="21"/>
          <ac:picMkLst>
            <pc:docMk/>
            <pc:sldMk cId="3153244557" sldId="392"/>
            <ac:picMk id="7" creationId="{AE8C735D-56EC-4200-8F7A-CEDBA1CE5FA7}"/>
          </ac:picMkLst>
        </pc:picChg>
        <pc:picChg chg="del">
          <ac:chgData name="Lonneke de Roovere" userId="3bdc42acfbb5cc49" providerId="LiveId" clId="{B72909FD-F0CA-4DAC-912E-947DDB9BE77F}" dt="2020-05-01T08:50:58.385" v="225" actId="478"/>
          <ac:picMkLst>
            <pc:docMk/>
            <pc:sldMk cId="3153244557" sldId="392"/>
            <ac:picMk id="9" creationId="{04C96882-94BF-4F04-A702-525064E03262}"/>
          </ac:picMkLst>
        </pc:picChg>
        <pc:picChg chg="add">
          <ac:chgData name="Lonneke de Roovere" userId="3bdc42acfbb5cc49" providerId="LiveId" clId="{B72909FD-F0CA-4DAC-912E-947DDB9BE77F}" dt="2020-05-01T09:09:13.212" v="286"/>
          <ac:picMkLst>
            <pc:docMk/>
            <pc:sldMk cId="3153244557" sldId="392"/>
            <ac:picMk id="9" creationId="{82E678FB-C88F-4CCF-880C-7B24B3CF3F54}"/>
          </ac:picMkLst>
        </pc:picChg>
        <pc:picChg chg="add del">
          <ac:chgData name="Lonneke de Roovere" userId="3bdc42acfbb5cc49" providerId="LiveId" clId="{B72909FD-F0CA-4DAC-912E-947DDB9BE77F}" dt="2020-05-01T08:51:42.482" v="232" actId="478"/>
          <ac:picMkLst>
            <pc:docMk/>
            <pc:sldMk cId="3153244557" sldId="392"/>
            <ac:picMk id="10" creationId="{3381E2E6-757C-43CF-A47A-2E1FEA761D52}"/>
          </ac:picMkLst>
        </pc:picChg>
        <pc:picChg chg="add del mod">
          <ac:chgData name="Lonneke de Roovere" userId="3bdc42acfbb5cc49" providerId="LiveId" clId="{B72909FD-F0CA-4DAC-912E-947DDB9BE77F}" dt="2020-05-01T09:09:12.677" v="285" actId="478"/>
          <ac:picMkLst>
            <pc:docMk/>
            <pc:sldMk cId="3153244557" sldId="392"/>
            <ac:picMk id="12" creationId="{47042A8A-2E71-4015-B8D9-B999E83370B9}"/>
          </ac:picMkLst>
        </pc:picChg>
      </pc:sldChg>
      <pc:sldChg chg="add">
        <pc:chgData name="Lonneke de Roovere" userId="3bdc42acfbb5cc49" providerId="LiveId" clId="{B72909FD-F0CA-4DAC-912E-947DDB9BE77F}" dt="2020-05-01T09:08:00.691" v="277"/>
        <pc:sldMkLst>
          <pc:docMk/>
          <pc:sldMk cId="3079551093" sldId="393"/>
        </pc:sldMkLst>
      </pc:sldChg>
      <pc:sldChg chg="addSp delSp modSp add mod">
        <pc:chgData name="Lonneke de Roovere" userId="3bdc42acfbb5cc49" providerId="LiveId" clId="{B72909FD-F0CA-4DAC-912E-947DDB9BE77F}" dt="2020-05-01T09:31:29.900" v="582"/>
        <pc:sldMkLst>
          <pc:docMk/>
          <pc:sldMk cId="3548142587" sldId="394"/>
        </pc:sldMkLst>
        <pc:picChg chg="add del mod">
          <ac:chgData name="Lonneke de Roovere" userId="3bdc42acfbb5cc49" providerId="LiveId" clId="{B72909FD-F0CA-4DAC-912E-947DDB9BE77F}" dt="2020-05-01T09:31:27.792" v="580" actId="21"/>
          <ac:picMkLst>
            <pc:docMk/>
            <pc:sldMk cId="3548142587" sldId="394"/>
            <ac:picMk id="7" creationId="{9FAF574A-921B-4C2E-963E-7B6B88D5C6D1}"/>
          </ac:picMkLst>
        </pc:picChg>
        <pc:picChg chg="add">
          <ac:chgData name="Lonneke de Roovere" userId="3bdc42acfbb5cc49" providerId="LiveId" clId="{B72909FD-F0CA-4DAC-912E-947DDB9BE77F}" dt="2020-05-01T09:31:29.900" v="582"/>
          <ac:picMkLst>
            <pc:docMk/>
            <pc:sldMk cId="3548142587" sldId="394"/>
            <ac:picMk id="8" creationId="{712B777E-CE92-4943-BB12-4F984F56E378}"/>
          </ac:picMkLst>
        </pc:picChg>
        <pc:picChg chg="del">
          <ac:chgData name="Lonneke de Roovere" userId="3bdc42acfbb5cc49" providerId="LiveId" clId="{B72909FD-F0CA-4DAC-912E-947DDB9BE77F}" dt="2020-05-01T09:31:29.217" v="581" actId="478"/>
          <ac:picMkLst>
            <pc:docMk/>
            <pc:sldMk cId="3548142587" sldId="394"/>
            <ac:picMk id="9" creationId="{82E678FB-C88F-4CCF-880C-7B24B3CF3F54}"/>
          </ac:picMkLst>
        </pc:picChg>
      </pc:sldChg>
      <pc:sldChg chg="addSp delSp modSp add mod">
        <pc:chgData name="Lonneke de Roovere" userId="3bdc42acfbb5cc49" providerId="LiveId" clId="{B72909FD-F0CA-4DAC-912E-947DDB9BE77F}" dt="2020-05-01T09:32:33.680" v="589"/>
        <pc:sldMkLst>
          <pc:docMk/>
          <pc:sldMk cId="2245894684" sldId="395"/>
        </pc:sldMkLst>
        <pc:picChg chg="add del mod">
          <ac:chgData name="Lonneke de Roovere" userId="3bdc42acfbb5cc49" providerId="LiveId" clId="{B72909FD-F0CA-4DAC-912E-947DDB9BE77F}" dt="2020-05-01T09:32:31.928" v="587" actId="21"/>
          <ac:picMkLst>
            <pc:docMk/>
            <pc:sldMk cId="2245894684" sldId="395"/>
            <ac:picMk id="7" creationId="{C238B7D9-D9E4-4EBD-AD11-B1912EF06F0C}"/>
          </ac:picMkLst>
        </pc:picChg>
        <pc:picChg chg="add">
          <ac:chgData name="Lonneke de Roovere" userId="3bdc42acfbb5cc49" providerId="LiveId" clId="{B72909FD-F0CA-4DAC-912E-947DDB9BE77F}" dt="2020-05-01T09:32:33.680" v="589"/>
          <ac:picMkLst>
            <pc:docMk/>
            <pc:sldMk cId="2245894684" sldId="395"/>
            <ac:picMk id="8" creationId="{F4606853-4C17-4E30-A151-8D20BCF92E0D}"/>
          </ac:picMkLst>
        </pc:picChg>
        <pc:picChg chg="del">
          <ac:chgData name="Lonneke de Roovere" userId="3bdc42acfbb5cc49" providerId="LiveId" clId="{B72909FD-F0CA-4DAC-912E-947DDB9BE77F}" dt="2020-05-01T09:32:33.193" v="588" actId="478"/>
          <ac:picMkLst>
            <pc:docMk/>
            <pc:sldMk cId="2245894684" sldId="395"/>
            <ac:picMk id="9" creationId="{82E678FB-C88F-4CCF-880C-7B24B3CF3F54}"/>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E0F848F-E618-425C-AC3D-B1609B24251E}"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5187A95E-49E8-4FF9-878E-BE96348A6985}">
      <dgm:prSet/>
      <dgm:spPr/>
      <dgm:t>
        <a:bodyPr/>
        <a:lstStyle/>
        <a:p>
          <a:pPr>
            <a:lnSpc>
              <a:spcPct val="100000"/>
            </a:lnSpc>
          </a:pPr>
          <a:r>
            <a:rPr lang="nl-NL" b="0" dirty="0">
              <a:latin typeface="+mj-lt"/>
              <a:ea typeface="Roboto" panose="020B0604020202020204" charset="0"/>
            </a:rPr>
            <a:t>Opening</a:t>
          </a:r>
          <a:endParaRPr lang="en-US" b="0" dirty="0">
            <a:latin typeface="+mj-lt"/>
            <a:ea typeface="Roboto" panose="020B0604020202020204" charset="0"/>
          </a:endParaRPr>
        </a:p>
      </dgm:t>
    </dgm:pt>
    <dgm:pt modelId="{F592EB13-8823-49C6-BCF3-13AC86BB70C1}" type="parTrans" cxnId="{4EEBDBBD-25D4-4CAA-8567-D3C18B4F835C}">
      <dgm:prSet/>
      <dgm:spPr/>
      <dgm:t>
        <a:bodyPr/>
        <a:lstStyle/>
        <a:p>
          <a:endParaRPr lang="en-US"/>
        </a:p>
      </dgm:t>
    </dgm:pt>
    <dgm:pt modelId="{0415A605-B092-4B22-B6F9-2A8AB613EFD4}" type="sibTrans" cxnId="{4EEBDBBD-25D4-4CAA-8567-D3C18B4F835C}">
      <dgm:prSet/>
      <dgm:spPr/>
      <dgm:t>
        <a:bodyPr/>
        <a:lstStyle/>
        <a:p>
          <a:endParaRPr lang="en-US"/>
        </a:p>
      </dgm:t>
    </dgm:pt>
    <dgm:pt modelId="{A6A21B77-A926-42E1-A1ED-FBB17DF2A740}">
      <dgm:prSet/>
      <dgm:spPr/>
      <dgm:t>
        <a:bodyPr/>
        <a:lstStyle/>
        <a:p>
          <a:pPr>
            <a:lnSpc>
              <a:spcPct val="100000"/>
            </a:lnSpc>
          </a:pPr>
          <a:r>
            <a:rPr lang="nl-NL" b="0" dirty="0">
              <a:latin typeface="+mj-lt"/>
              <a:ea typeface="Roboto" panose="020B0604020202020204" charset="0"/>
            </a:rPr>
            <a:t>Wachtkamer</a:t>
          </a:r>
          <a:endParaRPr lang="en-US" b="0" dirty="0">
            <a:latin typeface="+mj-lt"/>
            <a:ea typeface="Roboto" panose="020B0604020202020204" charset="0"/>
          </a:endParaRPr>
        </a:p>
      </dgm:t>
    </dgm:pt>
    <dgm:pt modelId="{D0BA4345-B5AB-4146-B73C-1C0547211CE3}" type="parTrans" cxnId="{6FA22DCA-C379-4A07-B895-740CBADCD74A}">
      <dgm:prSet/>
      <dgm:spPr/>
      <dgm:t>
        <a:bodyPr/>
        <a:lstStyle/>
        <a:p>
          <a:endParaRPr lang="en-US"/>
        </a:p>
      </dgm:t>
    </dgm:pt>
    <dgm:pt modelId="{2634CE48-9C71-4175-BB9A-AB799F18BD85}" type="sibTrans" cxnId="{6FA22DCA-C379-4A07-B895-740CBADCD74A}">
      <dgm:prSet/>
      <dgm:spPr/>
      <dgm:t>
        <a:bodyPr/>
        <a:lstStyle/>
        <a:p>
          <a:endParaRPr lang="en-US"/>
        </a:p>
      </dgm:t>
    </dgm:pt>
    <dgm:pt modelId="{29213F81-362D-492E-A549-2E930D234EFC}">
      <dgm:prSet/>
      <dgm:spPr/>
      <dgm:t>
        <a:bodyPr/>
        <a:lstStyle/>
        <a:p>
          <a:pPr>
            <a:lnSpc>
              <a:spcPct val="100000"/>
            </a:lnSpc>
          </a:pPr>
          <a:r>
            <a:rPr lang="en-US" b="0" dirty="0" err="1">
              <a:latin typeface="+mj-lt"/>
              <a:ea typeface="Roboto" panose="020B0604020202020204" charset="0"/>
            </a:rPr>
            <a:t>Vooruit</a:t>
          </a:r>
          <a:r>
            <a:rPr lang="en-US" b="0" dirty="0">
              <a:latin typeface="+mj-lt"/>
              <a:ea typeface="Roboto" panose="020B0604020202020204" charset="0"/>
            </a:rPr>
            <a:t> </a:t>
          </a:r>
          <a:r>
            <a:rPr lang="en-US" b="0" dirty="0" err="1">
              <a:latin typeface="+mj-lt"/>
              <a:ea typeface="Roboto" panose="020B0604020202020204" charset="0"/>
            </a:rPr>
            <a:t>denken</a:t>
          </a:r>
          <a:endParaRPr lang="en-US" b="0" dirty="0">
            <a:latin typeface="+mj-lt"/>
            <a:ea typeface="Roboto" panose="020B0604020202020204" charset="0"/>
          </a:endParaRPr>
        </a:p>
      </dgm:t>
    </dgm:pt>
    <dgm:pt modelId="{978C7359-6B37-446F-8DFC-F4B92D20586A}" type="parTrans" cxnId="{B8AD38C8-CBCE-4A6E-A0C0-E9C2EB34FB2A}">
      <dgm:prSet/>
      <dgm:spPr/>
      <dgm:t>
        <a:bodyPr/>
        <a:lstStyle/>
        <a:p>
          <a:endParaRPr lang="en-US"/>
        </a:p>
      </dgm:t>
    </dgm:pt>
    <dgm:pt modelId="{5F0E25B8-65D6-42B9-8F02-46C14FB9850B}" type="sibTrans" cxnId="{B8AD38C8-CBCE-4A6E-A0C0-E9C2EB34FB2A}">
      <dgm:prSet/>
      <dgm:spPr/>
      <dgm:t>
        <a:bodyPr/>
        <a:lstStyle/>
        <a:p>
          <a:endParaRPr lang="en-US"/>
        </a:p>
      </dgm:t>
    </dgm:pt>
    <dgm:pt modelId="{DC29EE4B-1733-492B-A0E3-57031AF655C6}">
      <dgm:prSet/>
      <dgm:spPr/>
      <dgm:t>
        <a:bodyPr/>
        <a:lstStyle/>
        <a:p>
          <a:pPr>
            <a:lnSpc>
              <a:spcPct val="100000"/>
            </a:lnSpc>
          </a:pPr>
          <a:r>
            <a:rPr lang="nl-NL" b="0" dirty="0">
              <a:latin typeface="+mj-lt"/>
              <a:ea typeface="Roboto" panose="020B0604020202020204" charset="0"/>
            </a:rPr>
            <a:t>PAUZE</a:t>
          </a:r>
          <a:r>
            <a:rPr lang="nl-NL" b="1" dirty="0">
              <a:latin typeface="+mj-lt"/>
              <a:ea typeface="Roboto" panose="020B0604020202020204" charset="0"/>
            </a:rPr>
            <a:t> </a:t>
          </a:r>
          <a:r>
            <a:rPr lang="nl-NL" b="0" dirty="0">
              <a:latin typeface="+mj-lt"/>
              <a:ea typeface="Roboto" panose="020B0604020202020204" charset="0"/>
            </a:rPr>
            <a:t>(drinken/eten/toilet)</a:t>
          </a:r>
          <a:endParaRPr lang="en-US" b="0" dirty="0">
            <a:latin typeface="+mj-lt"/>
            <a:ea typeface="Roboto" panose="020B0604020202020204" charset="0"/>
          </a:endParaRPr>
        </a:p>
      </dgm:t>
    </dgm:pt>
    <dgm:pt modelId="{A77AED43-E742-4F8C-9839-2C4B59C14660}" type="parTrans" cxnId="{716ED7CE-F22E-40F6-8FD7-AE1E9133AD75}">
      <dgm:prSet/>
      <dgm:spPr/>
      <dgm:t>
        <a:bodyPr/>
        <a:lstStyle/>
        <a:p>
          <a:endParaRPr lang="en-US"/>
        </a:p>
      </dgm:t>
    </dgm:pt>
    <dgm:pt modelId="{C24A3B08-0861-4F08-9A90-E326C949A2D1}" type="sibTrans" cxnId="{716ED7CE-F22E-40F6-8FD7-AE1E9133AD75}">
      <dgm:prSet/>
      <dgm:spPr/>
      <dgm:t>
        <a:bodyPr/>
        <a:lstStyle/>
        <a:p>
          <a:endParaRPr lang="en-US"/>
        </a:p>
      </dgm:t>
    </dgm:pt>
    <dgm:pt modelId="{B07BA2AC-458D-4FF1-B459-D8BD47A69D1A}">
      <dgm:prSet/>
      <dgm:spPr/>
      <dgm:t>
        <a:bodyPr/>
        <a:lstStyle/>
        <a:p>
          <a:pPr>
            <a:lnSpc>
              <a:spcPct val="100000"/>
            </a:lnSpc>
          </a:pPr>
          <a:r>
            <a:rPr lang="nl-NL" b="0" dirty="0">
              <a:latin typeface="+mj-lt"/>
              <a:ea typeface="Roboto" panose="020B0604020202020204" charset="0"/>
            </a:rPr>
            <a:t>Veilig slapen</a:t>
          </a:r>
        </a:p>
      </dgm:t>
    </dgm:pt>
    <dgm:pt modelId="{79D06FB3-63C6-4008-9282-E8E1AB8030ED}" type="parTrans" cxnId="{AF9A89B8-ACE4-457B-BD73-3C8134E0C17D}">
      <dgm:prSet/>
      <dgm:spPr/>
      <dgm:t>
        <a:bodyPr/>
        <a:lstStyle/>
        <a:p>
          <a:endParaRPr lang="en-US"/>
        </a:p>
      </dgm:t>
    </dgm:pt>
    <dgm:pt modelId="{8E9BC628-1FE7-42E6-AEF2-A0AA2D060949}" type="sibTrans" cxnId="{AF9A89B8-ACE4-457B-BD73-3C8134E0C17D}">
      <dgm:prSet/>
      <dgm:spPr/>
      <dgm:t>
        <a:bodyPr/>
        <a:lstStyle/>
        <a:p>
          <a:endParaRPr lang="en-US"/>
        </a:p>
      </dgm:t>
    </dgm:pt>
    <dgm:pt modelId="{D64F8C19-0AAA-4DCC-B854-06A64E7A5C0C}">
      <dgm:prSet/>
      <dgm:spPr/>
      <dgm:t>
        <a:bodyPr/>
        <a:lstStyle/>
        <a:p>
          <a:pPr>
            <a:lnSpc>
              <a:spcPct val="100000"/>
            </a:lnSpc>
          </a:pPr>
          <a:r>
            <a:rPr lang="nl-NL" b="0" dirty="0">
              <a:latin typeface="+mj-lt"/>
              <a:ea typeface="Roboto" panose="020B0604020202020204" charset="0"/>
            </a:rPr>
            <a:t>Afsluiting</a:t>
          </a:r>
          <a:r>
            <a:rPr lang="nl-NL" b="1" dirty="0"/>
            <a:t> </a:t>
          </a:r>
          <a:endParaRPr lang="en-US" dirty="0"/>
        </a:p>
      </dgm:t>
    </dgm:pt>
    <dgm:pt modelId="{1A416139-49BE-42CF-BAFF-549CAB98A122}" type="parTrans" cxnId="{3717FFA1-4CF0-4DEB-BFA9-84AB23CA6DA5}">
      <dgm:prSet/>
      <dgm:spPr/>
      <dgm:t>
        <a:bodyPr/>
        <a:lstStyle/>
        <a:p>
          <a:endParaRPr lang="en-US"/>
        </a:p>
      </dgm:t>
    </dgm:pt>
    <dgm:pt modelId="{9364C550-B949-4E53-9360-AA557B37210E}" type="sibTrans" cxnId="{3717FFA1-4CF0-4DEB-BFA9-84AB23CA6DA5}">
      <dgm:prSet/>
      <dgm:spPr/>
      <dgm:t>
        <a:bodyPr/>
        <a:lstStyle/>
        <a:p>
          <a:endParaRPr lang="en-US"/>
        </a:p>
      </dgm:t>
    </dgm:pt>
    <dgm:pt modelId="{90CEF808-6ECB-428C-8E67-5FAE6156FEC6}" type="pres">
      <dgm:prSet presAssocID="{FE0F848F-E618-425C-AC3D-B1609B24251E}" presName="root" presStyleCnt="0">
        <dgm:presLayoutVars>
          <dgm:dir/>
          <dgm:resizeHandles val="exact"/>
        </dgm:presLayoutVars>
      </dgm:prSet>
      <dgm:spPr/>
    </dgm:pt>
    <dgm:pt modelId="{E09BC0FF-8748-4E28-9344-156ED81C6AEB}" type="pres">
      <dgm:prSet presAssocID="{5187A95E-49E8-4FF9-878E-BE96348A6985}" presName="compNode" presStyleCnt="0"/>
      <dgm:spPr/>
    </dgm:pt>
    <dgm:pt modelId="{0A25B9C9-55DA-43DE-A2BD-B209BB28E467}" type="pres">
      <dgm:prSet presAssocID="{5187A95E-49E8-4FF9-878E-BE96348A6985}" presName="bgRect" presStyleLbl="bgShp" presStyleIdx="0" presStyleCnt="6" custLinFactNeighborX="-72166" custLinFactNeighborY="1761"/>
      <dgm:spPr>
        <a:solidFill>
          <a:srgbClr val="67AD6E"/>
        </a:solidFill>
      </dgm:spPr>
    </dgm:pt>
    <dgm:pt modelId="{393001C2-4128-48E7-A912-8628909F3A41}" type="pres">
      <dgm:prSet presAssocID="{5187A95E-49E8-4FF9-878E-BE96348A698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eamers"/>
        </a:ext>
      </dgm:extLst>
    </dgm:pt>
    <dgm:pt modelId="{0CE34414-0F01-4756-88B2-862B7B0BEAF6}" type="pres">
      <dgm:prSet presAssocID="{5187A95E-49E8-4FF9-878E-BE96348A6985}" presName="spaceRect" presStyleCnt="0"/>
      <dgm:spPr/>
    </dgm:pt>
    <dgm:pt modelId="{EA240389-E8C4-4591-B2EE-F1F3ED390EEA}" type="pres">
      <dgm:prSet presAssocID="{5187A95E-49E8-4FF9-878E-BE96348A6985}" presName="parTx" presStyleLbl="revTx" presStyleIdx="0" presStyleCnt="6">
        <dgm:presLayoutVars>
          <dgm:chMax val="0"/>
          <dgm:chPref val="0"/>
        </dgm:presLayoutVars>
      </dgm:prSet>
      <dgm:spPr/>
    </dgm:pt>
    <dgm:pt modelId="{44DE491A-56AF-473C-9BCE-CD546318D671}" type="pres">
      <dgm:prSet presAssocID="{0415A605-B092-4B22-B6F9-2A8AB613EFD4}" presName="sibTrans" presStyleCnt="0"/>
      <dgm:spPr/>
    </dgm:pt>
    <dgm:pt modelId="{57A8AB93-0697-47B5-9C1D-F69590BEAE63}" type="pres">
      <dgm:prSet presAssocID="{A6A21B77-A926-42E1-A1ED-FBB17DF2A740}" presName="compNode" presStyleCnt="0"/>
      <dgm:spPr/>
    </dgm:pt>
    <dgm:pt modelId="{FA09F528-48C4-413E-B268-117E3F53AD48}" type="pres">
      <dgm:prSet presAssocID="{A6A21B77-A926-42E1-A1ED-FBB17DF2A740}" presName="bgRect" presStyleLbl="bgShp" presStyleIdx="1" presStyleCnt="6"/>
      <dgm:spPr>
        <a:solidFill>
          <a:srgbClr val="58AE8B"/>
        </a:solidFill>
      </dgm:spPr>
    </dgm:pt>
    <dgm:pt modelId="{A53D43CE-FCF6-45F6-9BFF-8B41185E1065}" type="pres">
      <dgm:prSet presAssocID="{A6A21B77-A926-42E1-A1ED-FBB17DF2A74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 Chime"/>
        </a:ext>
      </dgm:extLst>
    </dgm:pt>
    <dgm:pt modelId="{FFE35BE5-5A66-4E1E-A2A0-093C9EB6C120}" type="pres">
      <dgm:prSet presAssocID="{A6A21B77-A926-42E1-A1ED-FBB17DF2A740}" presName="spaceRect" presStyleCnt="0"/>
      <dgm:spPr/>
    </dgm:pt>
    <dgm:pt modelId="{75C8E9F5-70C2-4F66-BBA6-C632EA5D8A94}" type="pres">
      <dgm:prSet presAssocID="{A6A21B77-A926-42E1-A1ED-FBB17DF2A740}" presName="parTx" presStyleLbl="revTx" presStyleIdx="1" presStyleCnt="6">
        <dgm:presLayoutVars>
          <dgm:chMax val="0"/>
          <dgm:chPref val="0"/>
        </dgm:presLayoutVars>
      </dgm:prSet>
      <dgm:spPr/>
    </dgm:pt>
    <dgm:pt modelId="{2E546922-D8CE-4099-97C8-D43B631082DF}" type="pres">
      <dgm:prSet presAssocID="{2634CE48-9C71-4175-BB9A-AB799F18BD85}" presName="sibTrans" presStyleCnt="0"/>
      <dgm:spPr/>
    </dgm:pt>
    <dgm:pt modelId="{7D835E1F-64AC-4E5D-AA87-CA76D2B7D45A}" type="pres">
      <dgm:prSet presAssocID="{29213F81-362D-492E-A549-2E930D234EFC}" presName="compNode" presStyleCnt="0"/>
      <dgm:spPr/>
    </dgm:pt>
    <dgm:pt modelId="{3031042E-4AA3-42E4-BFCB-8CAD1067FCAD}" type="pres">
      <dgm:prSet presAssocID="{29213F81-362D-492E-A549-2E930D234EFC}" presName="bgRect" presStyleLbl="bgShp" presStyleIdx="2" presStyleCnt="6"/>
      <dgm:spPr>
        <a:solidFill>
          <a:srgbClr val="4BA5AE"/>
        </a:solidFill>
      </dgm:spPr>
    </dgm:pt>
    <dgm:pt modelId="{9BEB962F-DF72-407C-BEA3-845C36F65B98}" type="pres">
      <dgm:prSet presAssocID="{29213F81-362D-492E-A549-2E930D234EF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ue"/>
        </a:ext>
      </dgm:extLst>
    </dgm:pt>
    <dgm:pt modelId="{E297F5A4-37F6-4C8B-B754-32965ABFBE70}" type="pres">
      <dgm:prSet presAssocID="{29213F81-362D-492E-A549-2E930D234EFC}" presName="spaceRect" presStyleCnt="0"/>
      <dgm:spPr/>
    </dgm:pt>
    <dgm:pt modelId="{4CE34A46-D0CC-42A9-9541-14A427116EFB}" type="pres">
      <dgm:prSet presAssocID="{29213F81-362D-492E-A549-2E930D234EFC}" presName="parTx" presStyleLbl="revTx" presStyleIdx="2" presStyleCnt="6">
        <dgm:presLayoutVars>
          <dgm:chMax val="0"/>
          <dgm:chPref val="0"/>
        </dgm:presLayoutVars>
      </dgm:prSet>
      <dgm:spPr/>
    </dgm:pt>
    <dgm:pt modelId="{D14181BE-D09B-4930-96C8-DEA368F14D9A}" type="pres">
      <dgm:prSet presAssocID="{5F0E25B8-65D6-42B9-8F02-46C14FB9850B}" presName="sibTrans" presStyleCnt="0"/>
      <dgm:spPr/>
    </dgm:pt>
    <dgm:pt modelId="{5A9112E0-05A5-4BD7-83B1-B7095389F4F8}" type="pres">
      <dgm:prSet presAssocID="{DC29EE4B-1733-492B-A0E3-57031AF655C6}" presName="compNode" presStyleCnt="0"/>
      <dgm:spPr/>
    </dgm:pt>
    <dgm:pt modelId="{66BC39AA-DD4E-411B-AC26-FFD70F4D5AE6}" type="pres">
      <dgm:prSet presAssocID="{DC29EE4B-1733-492B-A0E3-57031AF655C6}" presName="bgRect" presStyleLbl="bgShp" presStyleIdx="3" presStyleCnt="6"/>
      <dgm:spPr>
        <a:solidFill>
          <a:srgbClr val="426DAA"/>
        </a:solidFill>
      </dgm:spPr>
    </dgm:pt>
    <dgm:pt modelId="{0DB5AD84-3C35-442E-ADB2-741824327EE4}" type="pres">
      <dgm:prSet presAssocID="{DC29EE4B-1733-492B-A0E3-57031AF655C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k"/>
        </a:ext>
      </dgm:extLst>
    </dgm:pt>
    <dgm:pt modelId="{31825C00-5F68-47E3-BA9D-DE6D964CFC29}" type="pres">
      <dgm:prSet presAssocID="{DC29EE4B-1733-492B-A0E3-57031AF655C6}" presName="spaceRect" presStyleCnt="0"/>
      <dgm:spPr/>
    </dgm:pt>
    <dgm:pt modelId="{BC91DBAA-D88D-48B8-932C-B206A86DD703}" type="pres">
      <dgm:prSet presAssocID="{DC29EE4B-1733-492B-A0E3-57031AF655C6}" presName="parTx" presStyleLbl="revTx" presStyleIdx="3" presStyleCnt="6">
        <dgm:presLayoutVars>
          <dgm:chMax val="0"/>
          <dgm:chPref val="0"/>
        </dgm:presLayoutVars>
      </dgm:prSet>
      <dgm:spPr/>
    </dgm:pt>
    <dgm:pt modelId="{8CA97B6B-24A7-446D-A0C4-29EC4FAE1D95}" type="pres">
      <dgm:prSet presAssocID="{C24A3B08-0861-4F08-9A90-E326C949A2D1}" presName="sibTrans" presStyleCnt="0"/>
      <dgm:spPr/>
    </dgm:pt>
    <dgm:pt modelId="{72A80FDE-6A77-43C2-973D-DD0DFE1286D4}" type="pres">
      <dgm:prSet presAssocID="{B07BA2AC-458D-4FF1-B459-D8BD47A69D1A}" presName="compNode" presStyleCnt="0"/>
      <dgm:spPr/>
    </dgm:pt>
    <dgm:pt modelId="{2B1AD787-F59B-4BFB-BED8-1394B06DF617}" type="pres">
      <dgm:prSet presAssocID="{B07BA2AC-458D-4FF1-B459-D8BD47A69D1A}" presName="bgRect" presStyleLbl="bgShp" presStyleIdx="4" presStyleCnt="6" custLinFactNeighborX="-7171" custLinFactNeighborY="-3592"/>
      <dgm:spPr>
        <a:solidFill>
          <a:srgbClr val="4138A5"/>
        </a:solidFill>
      </dgm:spPr>
    </dgm:pt>
    <dgm:pt modelId="{32B2A110-11DD-4CEF-8FDC-7524F8530064}" type="pres">
      <dgm:prSet presAssocID="{B07BA2AC-458D-4FF1-B459-D8BD47A69D1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C5235A0C-9C31-4F9B-B6D3-02DE9C9998D8}" type="pres">
      <dgm:prSet presAssocID="{B07BA2AC-458D-4FF1-B459-D8BD47A69D1A}" presName="spaceRect" presStyleCnt="0"/>
      <dgm:spPr/>
    </dgm:pt>
    <dgm:pt modelId="{FB3929EC-DFEA-4053-BC44-EBA969CE5167}" type="pres">
      <dgm:prSet presAssocID="{B07BA2AC-458D-4FF1-B459-D8BD47A69D1A}" presName="parTx" presStyleLbl="revTx" presStyleIdx="4" presStyleCnt="6">
        <dgm:presLayoutVars>
          <dgm:chMax val="0"/>
          <dgm:chPref val="0"/>
        </dgm:presLayoutVars>
      </dgm:prSet>
      <dgm:spPr/>
    </dgm:pt>
    <dgm:pt modelId="{9AE4BF08-9936-4739-A1D3-6370845C578A}" type="pres">
      <dgm:prSet presAssocID="{8E9BC628-1FE7-42E6-AEF2-A0AA2D060949}" presName="sibTrans" presStyleCnt="0"/>
      <dgm:spPr/>
    </dgm:pt>
    <dgm:pt modelId="{2E64CE08-89A6-47EE-B2A4-A9443FACE4D3}" type="pres">
      <dgm:prSet presAssocID="{D64F8C19-0AAA-4DCC-B854-06A64E7A5C0C}" presName="compNode" presStyleCnt="0"/>
      <dgm:spPr/>
    </dgm:pt>
    <dgm:pt modelId="{C5CA37C7-F4DC-4AC6-A864-977DB59CB214}" type="pres">
      <dgm:prSet presAssocID="{D64F8C19-0AAA-4DCC-B854-06A64E7A5C0C}" presName="bgRect" presStyleLbl="bgShp" presStyleIdx="5" presStyleCnt="6"/>
      <dgm:spPr>
        <a:solidFill>
          <a:srgbClr val="835BAD"/>
        </a:solidFill>
      </dgm:spPr>
    </dgm:pt>
    <dgm:pt modelId="{E431514C-C255-455E-AE0E-A36D0BDE9CCC}" type="pres">
      <dgm:prSet presAssocID="{D64F8C19-0AAA-4DCC-B854-06A64E7A5C0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ck"/>
        </a:ext>
      </dgm:extLst>
    </dgm:pt>
    <dgm:pt modelId="{B2B8C652-4881-496C-89CF-9723C01F5853}" type="pres">
      <dgm:prSet presAssocID="{D64F8C19-0AAA-4DCC-B854-06A64E7A5C0C}" presName="spaceRect" presStyleCnt="0"/>
      <dgm:spPr/>
    </dgm:pt>
    <dgm:pt modelId="{227DF27B-15E0-48D8-A35A-2BAF4EFDC989}" type="pres">
      <dgm:prSet presAssocID="{D64F8C19-0AAA-4DCC-B854-06A64E7A5C0C}" presName="parTx" presStyleLbl="revTx" presStyleIdx="5" presStyleCnt="6">
        <dgm:presLayoutVars>
          <dgm:chMax val="0"/>
          <dgm:chPref val="0"/>
        </dgm:presLayoutVars>
      </dgm:prSet>
      <dgm:spPr/>
    </dgm:pt>
  </dgm:ptLst>
  <dgm:cxnLst>
    <dgm:cxn modelId="{C3286E0F-1255-4569-AC00-DD33C82FC384}" type="presOf" srcId="{B07BA2AC-458D-4FF1-B459-D8BD47A69D1A}" destId="{FB3929EC-DFEA-4053-BC44-EBA969CE5167}" srcOrd="0" destOrd="0" presId="urn:microsoft.com/office/officeart/2018/2/layout/IconVerticalSolidList"/>
    <dgm:cxn modelId="{C4F89312-677E-479A-B863-E1158B10EB49}" type="presOf" srcId="{A6A21B77-A926-42E1-A1ED-FBB17DF2A740}" destId="{75C8E9F5-70C2-4F66-BBA6-C632EA5D8A94}" srcOrd="0" destOrd="0" presId="urn:microsoft.com/office/officeart/2018/2/layout/IconVerticalSolidList"/>
    <dgm:cxn modelId="{C2914B47-A914-41D9-A04A-3525FB011569}" type="presOf" srcId="{DC29EE4B-1733-492B-A0E3-57031AF655C6}" destId="{BC91DBAA-D88D-48B8-932C-B206A86DD703}" srcOrd="0" destOrd="0" presId="urn:microsoft.com/office/officeart/2018/2/layout/IconVerticalSolidList"/>
    <dgm:cxn modelId="{3717FFA1-4CF0-4DEB-BFA9-84AB23CA6DA5}" srcId="{FE0F848F-E618-425C-AC3D-B1609B24251E}" destId="{D64F8C19-0AAA-4DCC-B854-06A64E7A5C0C}" srcOrd="5" destOrd="0" parTransId="{1A416139-49BE-42CF-BAFF-549CAB98A122}" sibTransId="{9364C550-B949-4E53-9360-AA557B37210E}"/>
    <dgm:cxn modelId="{AF9A89B8-ACE4-457B-BD73-3C8134E0C17D}" srcId="{FE0F848F-E618-425C-AC3D-B1609B24251E}" destId="{B07BA2AC-458D-4FF1-B459-D8BD47A69D1A}" srcOrd="4" destOrd="0" parTransId="{79D06FB3-63C6-4008-9282-E8E1AB8030ED}" sibTransId="{8E9BC628-1FE7-42E6-AEF2-A0AA2D060949}"/>
    <dgm:cxn modelId="{4EEBDBBD-25D4-4CAA-8567-D3C18B4F835C}" srcId="{FE0F848F-E618-425C-AC3D-B1609B24251E}" destId="{5187A95E-49E8-4FF9-878E-BE96348A6985}" srcOrd="0" destOrd="0" parTransId="{F592EB13-8823-49C6-BCF3-13AC86BB70C1}" sibTransId="{0415A605-B092-4B22-B6F9-2A8AB613EFD4}"/>
    <dgm:cxn modelId="{B8AD38C8-CBCE-4A6E-A0C0-E9C2EB34FB2A}" srcId="{FE0F848F-E618-425C-AC3D-B1609B24251E}" destId="{29213F81-362D-492E-A549-2E930D234EFC}" srcOrd="2" destOrd="0" parTransId="{978C7359-6B37-446F-8DFC-F4B92D20586A}" sibTransId="{5F0E25B8-65D6-42B9-8F02-46C14FB9850B}"/>
    <dgm:cxn modelId="{35EFC9C9-2B92-421F-BF7B-C627320075DF}" type="presOf" srcId="{29213F81-362D-492E-A549-2E930D234EFC}" destId="{4CE34A46-D0CC-42A9-9541-14A427116EFB}" srcOrd="0" destOrd="0" presId="urn:microsoft.com/office/officeart/2018/2/layout/IconVerticalSolidList"/>
    <dgm:cxn modelId="{6FA22DCA-C379-4A07-B895-740CBADCD74A}" srcId="{FE0F848F-E618-425C-AC3D-B1609B24251E}" destId="{A6A21B77-A926-42E1-A1ED-FBB17DF2A740}" srcOrd="1" destOrd="0" parTransId="{D0BA4345-B5AB-4146-B73C-1C0547211CE3}" sibTransId="{2634CE48-9C71-4175-BB9A-AB799F18BD85}"/>
    <dgm:cxn modelId="{47A55CCB-6765-4E05-8D40-BCCFFC347674}" type="presOf" srcId="{5187A95E-49E8-4FF9-878E-BE96348A6985}" destId="{EA240389-E8C4-4591-B2EE-F1F3ED390EEA}" srcOrd="0" destOrd="0" presId="urn:microsoft.com/office/officeart/2018/2/layout/IconVerticalSolidList"/>
    <dgm:cxn modelId="{716ED7CE-F22E-40F6-8FD7-AE1E9133AD75}" srcId="{FE0F848F-E618-425C-AC3D-B1609B24251E}" destId="{DC29EE4B-1733-492B-A0E3-57031AF655C6}" srcOrd="3" destOrd="0" parTransId="{A77AED43-E742-4F8C-9839-2C4B59C14660}" sibTransId="{C24A3B08-0861-4F08-9A90-E326C949A2D1}"/>
    <dgm:cxn modelId="{612522D9-DFE5-4FFA-93DA-538A82EC24D9}" type="presOf" srcId="{FE0F848F-E618-425C-AC3D-B1609B24251E}" destId="{90CEF808-6ECB-428C-8E67-5FAE6156FEC6}" srcOrd="0" destOrd="0" presId="urn:microsoft.com/office/officeart/2018/2/layout/IconVerticalSolidList"/>
    <dgm:cxn modelId="{133099E1-34DA-46C2-B0DF-6AA6527CDD9D}" type="presOf" srcId="{D64F8C19-0AAA-4DCC-B854-06A64E7A5C0C}" destId="{227DF27B-15E0-48D8-A35A-2BAF4EFDC989}" srcOrd="0" destOrd="0" presId="urn:microsoft.com/office/officeart/2018/2/layout/IconVerticalSolidList"/>
    <dgm:cxn modelId="{82D82CFF-C71D-4067-9BD9-71F521673FE1}" type="presParOf" srcId="{90CEF808-6ECB-428C-8E67-5FAE6156FEC6}" destId="{E09BC0FF-8748-4E28-9344-156ED81C6AEB}" srcOrd="0" destOrd="0" presId="urn:microsoft.com/office/officeart/2018/2/layout/IconVerticalSolidList"/>
    <dgm:cxn modelId="{6EDBFB29-4D37-485A-A640-7ABAA3AACEF7}" type="presParOf" srcId="{E09BC0FF-8748-4E28-9344-156ED81C6AEB}" destId="{0A25B9C9-55DA-43DE-A2BD-B209BB28E467}" srcOrd="0" destOrd="0" presId="urn:microsoft.com/office/officeart/2018/2/layout/IconVerticalSolidList"/>
    <dgm:cxn modelId="{CCE9E757-CC31-428F-A16A-C161C1EA6369}" type="presParOf" srcId="{E09BC0FF-8748-4E28-9344-156ED81C6AEB}" destId="{393001C2-4128-48E7-A912-8628909F3A41}" srcOrd="1" destOrd="0" presId="urn:microsoft.com/office/officeart/2018/2/layout/IconVerticalSolidList"/>
    <dgm:cxn modelId="{78C17EA4-CCCE-4AC4-9699-F2A4136E38EA}" type="presParOf" srcId="{E09BC0FF-8748-4E28-9344-156ED81C6AEB}" destId="{0CE34414-0F01-4756-88B2-862B7B0BEAF6}" srcOrd="2" destOrd="0" presId="urn:microsoft.com/office/officeart/2018/2/layout/IconVerticalSolidList"/>
    <dgm:cxn modelId="{9FB7BEEC-51FB-4858-8EF9-0B0008D681E2}" type="presParOf" srcId="{E09BC0FF-8748-4E28-9344-156ED81C6AEB}" destId="{EA240389-E8C4-4591-B2EE-F1F3ED390EEA}" srcOrd="3" destOrd="0" presId="urn:microsoft.com/office/officeart/2018/2/layout/IconVerticalSolidList"/>
    <dgm:cxn modelId="{2B7A6EEA-E226-49AC-AE99-806E0F2B01A6}" type="presParOf" srcId="{90CEF808-6ECB-428C-8E67-5FAE6156FEC6}" destId="{44DE491A-56AF-473C-9BCE-CD546318D671}" srcOrd="1" destOrd="0" presId="urn:microsoft.com/office/officeart/2018/2/layout/IconVerticalSolidList"/>
    <dgm:cxn modelId="{BF84D25B-153C-4EFD-889C-D6561B0E69CE}" type="presParOf" srcId="{90CEF808-6ECB-428C-8E67-5FAE6156FEC6}" destId="{57A8AB93-0697-47B5-9C1D-F69590BEAE63}" srcOrd="2" destOrd="0" presId="urn:microsoft.com/office/officeart/2018/2/layout/IconVerticalSolidList"/>
    <dgm:cxn modelId="{190B2BC0-0353-44C9-97B0-274C2D245456}" type="presParOf" srcId="{57A8AB93-0697-47B5-9C1D-F69590BEAE63}" destId="{FA09F528-48C4-413E-B268-117E3F53AD48}" srcOrd="0" destOrd="0" presId="urn:microsoft.com/office/officeart/2018/2/layout/IconVerticalSolidList"/>
    <dgm:cxn modelId="{A7F288AB-B877-42DA-AAD1-FE58FFE349AF}" type="presParOf" srcId="{57A8AB93-0697-47B5-9C1D-F69590BEAE63}" destId="{A53D43CE-FCF6-45F6-9BFF-8B41185E1065}" srcOrd="1" destOrd="0" presId="urn:microsoft.com/office/officeart/2018/2/layout/IconVerticalSolidList"/>
    <dgm:cxn modelId="{89FDBCAB-4E70-4F8E-9851-AD056AD9A1EE}" type="presParOf" srcId="{57A8AB93-0697-47B5-9C1D-F69590BEAE63}" destId="{FFE35BE5-5A66-4E1E-A2A0-093C9EB6C120}" srcOrd="2" destOrd="0" presId="urn:microsoft.com/office/officeart/2018/2/layout/IconVerticalSolidList"/>
    <dgm:cxn modelId="{67DF3EB8-7CED-4149-8A64-84D89A3F3FB0}" type="presParOf" srcId="{57A8AB93-0697-47B5-9C1D-F69590BEAE63}" destId="{75C8E9F5-70C2-4F66-BBA6-C632EA5D8A94}" srcOrd="3" destOrd="0" presId="urn:microsoft.com/office/officeart/2018/2/layout/IconVerticalSolidList"/>
    <dgm:cxn modelId="{DC4221AF-A5FF-45CF-9FDE-E35BB2990FEB}" type="presParOf" srcId="{90CEF808-6ECB-428C-8E67-5FAE6156FEC6}" destId="{2E546922-D8CE-4099-97C8-D43B631082DF}" srcOrd="3" destOrd="0" presId="urn:microsoft.com/office/officeart/2018/2/layout/IconVerticalSolidList"/>
    <dgm:cxn modelId="{CF9B286E-FA70-4AB7-81CC-4C3F77C9E4A0}" type="presParOf" srcId="{90CEF808-6ECB-428C-8E67-5FAE6156FEC6}" destId="{7D835E1F-64AC-4E5D-AA87-CA76D2B7D45A}" srcOrd="4" destOrd="0" presId="urn:microsoft.com/office/officeart/2018/2/layout/IconVerticalSolidList"/>
    <dgm:cxn modelId="{8DEB8427-6660-4BFD-8723-CC439E426720}" type="presParOf" srcId="{7D835E1F-64AC-4E5D-AA87-CA76D2B7D45A}" destId="{3031042E-4AA3-42E4-BFCB-8CAD1067FCAD}" srcOrd="0" destOrd="0" presId="urn:microsoft.com/office/officeart/2018/2/layout/IconVerticalSolidList"/>
    <dgm:cxn modelId="{4EA992A3-5C2A-44F2-B108-03A6F69C579F}" type="presParOf" srcId="{7D835E1F-64AC-4E5D-AA87-CA76D2B7D45A}" destId="{9BEB962F-DF72-407C-BEA3-845C36F65B98}" srcOrd="1" destOrd="0" presId="urn:microsoft.com/office/officeart/2018/2/layout/IconVerticalSolidList"/>
    <dgm:cxn modelId="{E02BFAE5-C5EE-4F4B-82C6-86C0B3A804B1}" type="presParOf" srcId="{7D835E1F-64AC-4E5D-AA87-CA76D2B7D45A}" destId="{E297F5A4-37F6-4C8B-B754-32965ABFBE70}" srcOrd="2" destOrd="0" presId="urn:microsoft.com/office/officeart/2018/2/layout/IconVerticalSolidList"/>
    <dgm:cxn modelId="{7773A1FE-5AF1-42D0-925B-2579E44E0B59}" type="presParOf" srcId="{7D835E1F-64AC-4E5D-AA87-CA76D2B7D45A}" destId="{4CE34A46-D0CC-42A9-9541-14A427116EFB}" srcOrd="3" destOrd="0" presId="urn:microsoft.com/office/officeart/2018/2/layout/IconVerticalSolidList"/>
    <dgm:cxn modelId="{9233CF06-CF37-4B89-B32C-7F7A55D824A4}" type="presParOf" srcId="{90CEF808-6ECB-428C-8E67-5FAE6156FEC6}" destId="{D14181BE-D09B-4930-96C8-DEA368F14D9A}" srcOrd="5" destOrd="0" presId="urn:microsoft.com/office/officeart/2018/2/layout/IconVerticalSolidList"/>
    <dgm:cxn modelId="{1796DBEE-4AAC-47CD-93D2-412E9F47DFB1}" type="presParOf" srcId="{90CEF808-6ECB-428C-8E67-5FAE6156FEC6}" destId="{5A9112E0-05A5-4BD7-83B1-B7095389F4F8}" srcOrd="6" destOrd="0" presId="urn:microsoft.com/office/officeart/2018/2/layout/IconVerticalSolidList"/>
    <dgm:cxn modelId="{93C5156B-E453-4FA8-8307-5B5198B5B0AD}" type="presParOf" srcId="{5A9112E0-05A5-4BD7-83B1-B7095389F4F8}" destId="{66BC39AA-DD4E-411B-AC26-FFD70F4D5AE6}" srcOrd="0" destOrd="0" presId="urn:microsoft.com/office/officeart/2018/2/layout/IconVerticalSolidList"/>
    <dgm:cxn modelId="{4A034DC4-8B38-45C6-83E3-B104C682B660}" type="presParOf" srcId="{5A9112E0-05A5-4BD7-83B1-B7095389F4F8}" destId="{0DB5AD84-3C35-442E-ADB2-741824327EE4}" srcOrd="1" destOrd="0" presId="urn:microsoft.com/office/officeart/2018/2/layout/IconVerticalSolidList"/>
    <dgm:cxn modelId="{66333D1B-4732-4432-BC8A-16702E926E99}" type="presParOf" srcId="{5A9112E0-05A5-4BD7-83B1-B7095389F4F8}" destId="{31825C00-5F68-47E3-BA9D-DE6D964CFC29}" srcOrd="2" destOrd="0" presId="urn:microsoft.com/office/officeart/2018/2/layout/IconVerticalSolidList"/>
    <dgm:cxn modelId="{14793F7C-1BEE-4295-9EBD-B1779EB5250B}" type="presParOf" srcId="{5A9112E0-05A5-4BD7-83B1-B7095389F4F8}" destId="{BC91DBAA-D88D-48B8-932C-B206A86DD703}" srcOrd="3" destOrd="0" presId="urn:microsoft.com/office/officeart/2018/2/layout/IconVerticalSolidList"/>
    <dgm:cxn modelId="{DA339401-19BC-44B5-8BC1-37FF1EAA38B9}" type="presParOf" srcId="{90CEF808-6ECB-428C-8E67-5FAE6156FEC6}" destId="{8CA97B6B-24A7-446D-A0C4-29EC4FAE1D95}" srcOrd="7" destOrd="0" presId="urn:microsoft.com/office/officeart/2018/2/layout/IconVerticalSolidList"/>
    <dgm:cxn modelId="{D9C6F44D-61B8-4500-B6BF-0C29730E1446}" type="presParOf" srcId="{90CEF808-6ECB-428C-8E67-5FAE6156FEC6}" destId="{72A80FDE-6A77-43C2-973D-DD0DFE1286D4}" srcOrd="8" destOrd="0" presId="urn:microsoft.com/office/officeart/2018/2/layout/IconVerticalSolidList"/>
    <dgm:cxn modelId="{89F17C14-6922-4E0E-9E73-EB9BC0C194E3}" type="presParOf" srcId="{72A80FDE-6A77-43C2-973D-DD0DFE1286D4}" destId="{2B1AD787-F59B-4BFB-BED8-1394B06DF617}" srcOrd="0" destOrd="0" presId="urn:microsoft.com/office/officeart/2018/2/layout/IconVerticalSolidList"/>
    <dgm:cxn modelId="{23FE89CE-792D-416A-95EC-33825C81B97E}" type="presParOf" srcId="{72A80FDE-6A77-43C2-973D-DD0DFE1286D4}" destId="{32B2A110-11DD-4CEF-8FDC-7524F8530064}" srcOrd="1" destOrd="0" presId="urn:microsoft.com/office/officeart/2018/2/layout/IconVerticalSolidList"/>
    <dgm:cxn modelId="{FFEA729B-15BD-47C5-BC6A-F04B91BC5407}" type="presParOf" srcId="{72A80FDE-6A77-43C2-973D-DD0DFE1286D4}" destId="{C5235A0C-9C31-4F9B-B6D3-02DE9C9998D8}" srcOrd="2" destOrd="0" presId="urn:microsoft.com/office/officeart/2018/2/layout/IconVerticalSolidList"/>
    <dgm:cxn modelId="{662003E6-E0BC-4065-8626-69BAC1DC4FDE}" type="presParOf" srcId="{72A80FDE-6A77-43C2-973D-DD0DFE1286D4}" destId="{FB3929EC-DFEA-4053-BC44-EBA969CE5167}" srcOrd="3" destOrd="0" presId="urn:microsoft.com/office/officeart/2018/2/layout/IconVerticalSolidList"/>
    <dgm:cxn modelId="{26100659-CCB3-40B7-8A72-3FBB8FBD8F45}" type="presParOf" srcId="{90CEF808-6ECB-428C-8E67-5FAE6156FEC6}" destId="{9AE4BF08-9936-4739-A1D3-6370845C578A}" srcOrd="9" destOrd="0" presId="urn:microsoft.com/office/officeart/2018/2/layout/IconVerticalSolidList"/>
    <dgm:cxn modelId="{B5F16832-8BD6-44B8-BBB8-B3D8086D67F9}" type="presParOf" srcId="{90CEF808-6ECB-428C-8E67-5FAE6156FEC6}" destId="{2E64CE08-89A6-47EE-B2A4-A9443FACE4D3}" srcOrd="10" destOrd="0" presId="urn:microsoft.com/office/officeart/2018/2/layout/IconVerticalSolidList"/>
    <dgm:cxn modelId="{D0C73A30-126E-4E39-9396-B9A3422D5902}" type="presParOf" srcId="{2E64CE08-89A6-47EE-B2A4-A9443FACE4D3}" destId="{C5CA37C7-F4DC-4AC6-A864-977DB59CB214}" srcOrd="0" destOrd="0" presId="urn:microsoft.com/office/officeart/2018/2/layout/IconVerticalSolidList"/>
    <dgm:cxn modelId="{7D0F5C5E-C56C-4CBC-89C3-D9520BE16792}" type="presParOf" srcId="{2E64CE08-89A6-47EE-B2A4-A9443FACE4D3}" destId="{E431514C-C255-455E-AE0E-A36D0BDE9CCC}" srcOrd="1" destOrd="0" presId="urn:microsoft.com/office/officeart/2018/2/layout/IconVerticalSolidList"/>
    <dgm:cxn modelId="{E7D4338F-D9D6-40EF-9F1D-DE81468AE47B}" type="presParOf" srcId="{2E64CE08-89A6-47EE-B2A4-A9443FACE4D3}" destId="{B2B8C652-4881-496C-89CF-9723C01F5853}" srcOrd="2" destOrd="0" presId="urn:microsoft.com/office/officeart/2018/2/layout/IconVerticalSolidList"/>
    <dgm:cxn modelId="{104E513A-CE16-4C06-BBC5-53913453C2E7}" type="presParOf" srcId="{2E64CE08-89A6-47EE-B2A4-A9443FACE4D3}" destId="{227DF27B-15E0-48D8-A35A-2BAF4EFDC9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5B9C9-55DA-43DE-A2BD-B209BB28E467}">
      <dsp:nvSpPr>
        <dsp:cNvPr id="0" name=""/>
        <dsp:cNvSpPr/>
      </dsp:nvSpPr>
      <dsp:spPr>
        <a:xfrm>
          <a:off x="0" y="7938"/>
          <a:ext cx="3785726" cy="397785"/>
        </a:xfrm>
        <a:prstGeom prst="roundRect">
          <a:avLst>
            <a:gd name="adj" fmla="val 10000"/>
          </a:avLst>
        </a:prstGeom>
        <a:solidFill>
          <a:srgbClr val="67AD6E"/>
        </a:solidFill>
        <a:ln>
          <a:noFill/>
        </a:ln>
        <a:effectLst/>
      </dsp:spPr>
      <dsp:style>
        <a:lnRef idx="0">
          <a:scrgbClr r="0" g="0" b="0"/>
        </a:lnRef>
        <a:fillRef idx="1">
          <a:scrgbClr r="0" g="0" b="0"/>
        </a:fillRef>
        <a:effectRef idx="0">
          <a:scrgbClr r="0" g="0" b="0"/>
        </a:effectRef>
        <a:fontRef idx="minor"/>
      </dsp:style>
    </dsp:sp>
    <dsp:sp modelId="{393001C2-4128-48E7-A912-8628909F3A41}">
      <dsp:nvSpPr>
        <dsp:cNvPr id="0" name=""/>
        <dsp:cNvSpPr/>
      </dsp:nvSpPr>
      <dsp:spPr>
        <a:xfrm>
          <a:off x="120330" y="90435"/>
          <a:ext cx="218782" cy="2187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40389-E8C4-4591-B2EE-F1F3ED390EEA}">
      <dsp:nvSpPr>
        <dsp:cNvPr id="0" name=""/>
        <dsp:cNvSpPr/>
      </dsp:nvSpPr>
      <dsp:spPr>
        <a:xfrm>
          <a:off x="459442" y="933"/>
          <a:ext cx="3326283" cy="39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099" tIns="42099" rIns="42099" bIns="42099" numCol="1" spcCol="1270" anchor="ctr" anchorCtr="0">
          <a:noAutofit/>
        </a:bodyPr>
        <a:lstStyle/>
        <a:p>
          <a:pPr marL="0" lvl="0" indent="0" algn="l" defTabSz="844550">
            <a:lnSpc>
              <a:spcPct val="100000"/>
            </a:lnSpc>
            <a:spcBef>
              <a:spcPct val="0"/>
            </a:spcBef>
            <a:spcAft>
              <a:spcPct val="35000"/>
            </a:spcAft>
            <a:buNone/>
          </a:pPr>
          <a:r>
            <a:rPr lang="nl-NL" sz="1900" b="0" kern="1200" dirty="0">
              <a:latin typeface="+mj-lt"/>
              <a:ea typeface="Roboto" panose="020B0604020202020204" charset="0"/>
            </a:rPr>
            <a:t>Opening</a:t>
          </a:r>
          <a:endParaRPr lang="en-US" sz="1900" b="0" kern="1200" dirty="0">
            <a:latin typeface="+mj-lt"/>
            <a:ea typeface="Roboto" panose="020B0604020202020204" charset="0"/>
          </a:endParaRPr>
        </a:p>
      </dsp:txBody>
      <dsp:txXfrm>
        <a:off x="459442" y="933"/>
        <a:ext cx="3326283" cy="397785"/>
      </dsp:txXfrm>
    </dsp:sp>
    <dsp:sp modelId="{FA09F528-48C4-413E-B268-117E3F53AD48}">
      <dsp:nvSpPr>
        <dsp:cNvPr id="0" name=""/>
        <dsp:cNvSpPr/>
      </dsp:nvSpPr>
      <dsp:spPr>
        <a:xfrm>
          <a:off x="0" y="498165"/>
          <a:ext cx="3785726" cy="397785"/>
        </a:xfrm>
        <a:prstGeom prst="roundRect">
          <a:avLst>
            <a:gd name="adj" fmla="val 10000"/>
          </a:avLst>
        </a:prstGeom>
        <a:solidFill>
          <a:srgbClr val="58AE8B"/>
        </a:solidFill>
        <a:ln>
          <a:noFill/>
        </a:ln>
        <a:effectLst/>
      </dsp:spPr>
      <dsp:style>
        <a:lnRef idx="0">
          <a:scrgbClr r="0" g="0" b="0"/>
        </a:lnRef>
        <a:fillRef idx="1">
          <a:scrgbClr r="0" g="0" b="0"/>
        </a:fillRef>
        <a:effectRef idx="0">
          <a:scrgbClr r="0" g="0" b="0"/>
        </a:effectRef>
        <a:fontRef idx="minor"/>
      </dsp:style>
    </dsp:sp>
    <dsp:sp modelId="{A53D43CE-FCF6-45F6-9BFF-8B41185E1065}">
      <dsp:nvSpPr>
        <dsp:cNvPr id="0" name=""/>
        <dsp:cNvSpPr/>
      </dsp:nvSpPr>
      <dsp:spPr>
        <a:xfrm>
          <a:off x="120330" y="587667"/>
          <a:ext cx="218782" cy="2187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C8E9F5-70C2-4F66-BBA6-C632EA5D8A94}">
      <dsp:nvSpPr>
        <dsp:cNvPr id="0" name=""/>
        <dsp:cNvSpPr/>
      </dsp:nvSpPr>
      <dsp:spPr>
        <a:xfrm>
          <a:off x="459442" y="498165"/>
          <a:ext cx="3326283" cy="39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099" tIns="42099" rIns="42099" bIns="42099" numCol="1" spcCol="1270" anchor="ctr" anchorCtr="0">
          <a:noAutofit/>
        </a:bodyPr>
        <a:lstStyle/>
        <a:p>
          <a:pPr marL="0" lvl="0" indent="0" algn="l" defTabSz="844550">
            <a:lnSpc>
              <a:spcPct val="100000"/>
            </a:lnSpc>
            <a:spcBef>
              <a:spcPct val="0"/>
            </a:spcBef>
            <a:spcAft>
              <a:spcPct val="35000"/>
            </a:spcAft>
            <a:buNone/>
          </a:pPr>
          <a:r>
            <a:rPr lang="nl-NL" sz="1900" b="0" kern="1200" dirty="0">
              <a:latin typeface="+mj-lt"/>
              <a:ea typeface="Roboto" panose="020B0604020202020204" charset="0"/>
            </a:rPr>
            <a:t>Wachtkamer</a:t>
          </a:r>
          <a:endParaRPr lang="en-US" sz="1900" b="0" kern="1200" dirty="0">
            <a:latin typeface="+mj-lt"/>
            <a:ea typeface="Roboto" panose="020B0604020202020204" charset="0"/>
          </a:endParaRPr>
        </a:p>
      </dsp:txBody>
      <dsp:txXfrm>
        <a:off x="459442" y="498165"/>
        <a:ext cx="3326283" cy="397785"/>
      </dsp:txXfrm>
    </dsp:sp>
    <dsp:sp modelId="{3031042E-4AA3-42E4-BFCB-8CAD1067FCAD}">
      <dsp:nvSpPr>
        <dsp:cNvPr id="0" name=""/>
        <dsp:cNvSpPr/>
      </dsp:nvSpPr>
      <dsp:spPr>
        <a:xfrm>
          <a:off x="0" y="995397"/>
          <a:ext cx="3785726" cy="397785"/>
        </a:xfrm>
        <a:prstGeom prst="roundRect">
          <a:avLst>
            <a:gd name="adj" fmla="val 10000"/>
          </a:avLst>
        </a:prstGeom>
        <a:solidFill>
          <a:srgbClr val="4BA5AE"/>
        </a:solidFill>
        <a:ln>
          <a:noFill/>
        </a:ln>
        <a:effectLst/>
      </dsp:spPr>
      <dsp:style>
        <a:lnRef idx="0">
          <a:scrgbClr r="0" g="0" b="0"/>
        </a:lnRef>
        <a:fillRef idx="1">
          <a:scrgbClr r="0" g="0" b="0"/>
        </a:fillRef>
        <a:effectRef idx="0">
          <a:scrgbClr r="0" g="0" b="0"/>
        </a:effectRef>
        <a:fontRef idx="minor"/>
      </dsp:style>
    </dsp:sp>
    <dsp:sp modelId="{9BEB962F-DF72-407C-BEA3-845C36F65B98}">
      <dsp:nvSpPr>
        <dsp:cNvPr id="0" name=""/>
        <dsp:cNvSpPr/>
      </dsp:nvSpPr>
      <dsp:spPr>
        <a:xfrm>
          <a:off x="120330" y="1084899"/>
          <a:ext cx="218782" cy="2187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E34A46-D0CC-42A9-9541-14A427116EFB}">
      <dsp:nvSpPr>
        <dsp:cNvPr id="0" name=""/>
        <dsp:cNvSpPr/>
      </dsp:nvSpPr>
      <dsp:spPr>
        <a:xfrm>
          <a:off x="459442" y="995397"/>
          <a:ext cx="3326283" cy="39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099" tIns="42099" rIns="42099" bIns="42099" numCol="1" spcCol="1270" anchor="ctr" anchorCtr="0">
          <a:noAutofit/>
        </a:bodyPr>
        <a:lstStyle/>
        <a:p>
          <a:pPr marL="0" lvl="0" indent="0" algn="l" defTabSz="844550">
            <a:lnSpc>
              <a:spcPct val="100000"/>
            </a:lnSpc>
            <a:spcBef>
              <a:spcPct val="0"/>
            </a:spcBef>
            <a:spcAft>
              <a:spcPct val="35000"/>
            </a:spcAft>
            <a:buNone/>
          </a:pPr>
          <a:r>
            <a:rPr lang="en-US" sz="1900" b="0" kern="1200" dirty="0" err="1">
              <a:latin typeface="+mj-lt"/>
              <a:ea typeface="Roboto" panose="020B0604020202020204" charset="0"/>
            </a:rPr>
            <a:t>Vooruit</a:t>
          </a:r>
          <a:r>
            <a:rPr lang="en-US" sz="1900" b="0" kern="1200" dirty="0">
              <a:latin typeface="+mj-lt"/>
              <a:ea typeface="Roboto" panose="020B0604020202020204" charset="0"/>
            </a:rPr>
            <a:t> </a:t>
          </a:r>
          <a:r>
            <a:rPr lang="en-US" sz="1900" b="0" kern="1200" dirty="0" err="1">
              <a:latin typeface="+mj-lt"/>
              <a:ea typeface="Roboto" panose="020B0604020202020204" charset="0"/>
            </a:rPr>
            <a:t>denken</a:t>
          </a:r>
          <a:endParaRPr lang="en-US" sz="1900" b="0" kern="1200" dirty="0">
            <a:latin typeface="+mj-lt"/>
            <a:ea typeface="Roboto" panose="020B0604020202020204" charset="0"/>
          </a:endParaRPr>
        </a:p>
      </dsp:txBody>
      <dsp:txXfrm>
        <a:off x="459442" y="995397"/>
        <a:ext cx="3326283" cy="397785"/>
      </dsp:txXfrm>
    </dsp:sp>
    <dsp:sp modelId="{66BC39AA-DD4E-411B-AC26-FFD70F4D5AE6}">
      <dsp:nvSpPr>
        <dsp:cNvPr id="0" name=""/>
        <dsp:cNvSpPr/>
      </dsp:nvSpPr>
      <dsp:spPr>
        <a:xfrm>
          <a:off x="0" y="1492629"/>
          <a:ext cx="3785726" cy="397785"/>
        </a:xfrm>
        <a:prstGeom prst="roundRect">
          <a:avLst>
            <a:gd name="adj" fmla="val 10000"/>
          </a:avLst>
        </a:prstGeom>
        <a:solidFill>
          <a:srgbClr val="426DAA"/>
        </a:solidFill>
        <a:ln>
          <a:noFill/>
        </a:ln>
        <a:effectLst/>
      </dsp:spPr>
      <dsp:style>
        <a:lnRef idx="0">
          <a:scrgbClr r="0" g="0" b="0"/>
        </a:lnRef>
        <a:fillRef idx="1">
          <a:scrgbClr r="0" g="0" b="0"/>
        </a:fillRef>
        <a:effectRef idx="0">
          <a:scrgbClr r="0" g="0" b="0"/>
        </a:effectRef>
        <a:fontRef idx="minor"/>
      </dsp:style>
    </dsp:sp>
    <dsp:sp modelId="{0DB5AD84-3C35-442E-ADB2-741824327EE4}">
      <dsp:nvSpPr>
        <dsp:cNvPr id="0" name=""/>
        <dsp:cNvSpPr/>
      </dsp:nvSpPr>
      <dsp:spPr>
        <a:xfrm>
          <a:off x="120330" y="1582131"/>
          <a:ext cx="218782" cy="2187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91DBAA-D88D-48B8-932C-B206A86DD703}">
      <dsp:nvSpPr>
        <dsp:cNvPr id="0" name=""/>
        <dsp:cNvSpPr/>
      </dsp:nvSpPr>
      <dsp:spPr>
        <a:xfrm>
          <a:off x="459442" y="1492629"/>
          <a:ext cx="3326283" cy="39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099" tIns="42099" rIns="42099" bIns="42099" numCol="1" spcCol="1270" anchor="ctr" anchorCtr="0">
          <a:noAutofit/>
        </a:bodyPr>
        <a:lstStyle/>
        <a:p>
          <a:pPr marL="0" lvl="0" indent="0" algn="l" defTabSz="844550">
            <a:lnSpc>
              <a:spcPct val="100000"/>
            </a:lnSpc>
            <a:spcBef>
              <a:spcPct val="0"/>
            </a:spcBef>
            <a:spcAft>
              <a:spcPct val="35000"/>
            </a:spcAft>
            <a:buNone/>
          </a:pPr>
          <a:r>
            <a:rPr lang="nl-NL" sz="1900" b="0" kern="1200" dirty="0">
              <a:latin typeface="+mj-lt"/>
              <a:ea typeface="Roboto" panose="020B0604020202020204" charset="0"/>
            </a:rPr>
            <a:t>PAUZE</a:t>
          </a:r>
          <a:r>
            <a:rPr lang="nl-NL" sz="1900" b="1" kern="1200" dirty="0">
              <a:latin typeface="+mj-lt"/>
              <a:ea typeface="Roboto" panose="020B0604020202020204" charset="0"/>
            </a:rPr>
            <a:t> </a:t>
          </a:r>
          <a:r>
            <a:rPr lang="nl-NL" sz="1900" b="0" kern="1200" dirty="0">
              <a:latin typeface="+mj-lt"/>
              <a:ea typeface="Roboto" panose="020B0604020202020204" charset="0"/>
            </a:rPr>
            <a:t>(drinken/eten/toilet)</a:t>
          </a:r>
          <a:endParaRPr lang="en-US" sz="1900" b="0" kern="1200" dirty="0">
            <a:latin typeface="+mj-lt"/>
            <a:ea typeface="Roboto" panose="020B0604020202020204" charset="0"/>
          </a:endParaRPr>
        </a:p>
      </dsp:txBody>
      <dsp:txXfrm>
        <a:off x="459442" y="1492629"/>
        <a:ext cx="3326283" cy="397785"/>
      </dsp:txXfrm>
    </dsp:sp>
    <dsp:sp modelId="{2B1AD787-F59B-4BFB-BED8-1394B06DF617}">
      <dsp:nvSpPr>
        <dsp:cNvPr id="0" name=""/>
        <dsp:cNvSpPr/>
      </dsp:nvSpPr>
      <dsp:spPr>
        <a:xfrm>
          <a:off x="0" y="1975573"/>
          <a:ext cx="3785726" cy="397785"/>
        </a:xfrm>
        <a:prstGeom prst="roundRect">
          <a:avLst>
            <a:gd name="adj" fmla="val 10000"/>
          </a:avLst>
        </a:prstGeom>
        <a:solidFill>
          <a:srgbClr val="4138A5"/>
        </a:solidFill>
        <a:ln>
          <a:noFill/>
        </a:ln>
        <a:effectLst/>
      </dsp:spPr>
      <dsp:style>
        <a:lnRef idx="0">
          <a:scrgbClr r="0" g="0" b="0"/>
        </a:lnRef>
        <a:fillRef idx="1">
          <a:scrgbClr r="0" g="0" b="0"/>
        </a:fillRef>
        <a:effectRef idx="0">
          <a:scrgbClr r="0" g="0" b="0"/>
        </a:effectRef>
        <a:fontRef idx="minor"/>
      </dsp:style>
    </dsp:sp>
    <dsp:sp modelId="{32B2A110-11DD-4CEF-8FDC-7524F8530064}">
      <dsp:nvSpPr>
        <dsp:cNvPr id="0" name=""/>
        <dsp:cNvSpPr/>
      </dsp:nvSpPr>
      <dsp:spPr>
        <a:xfrm>
          <a:off x="120330" y="2079363"/>
          <a:ext cx="218782" cy="2187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3929EC-DFEA-4053-BC44-EBA969CE5167}">
      <dsp:nvSpPr>
        <dsp:cNvPr id="0" name=""/>
        <dsp:cNvSpPr/>
      </dsp:nvSpPr>
      <dsp:spPr>
        <a:xfrm>
          <a:off x="459442" y="1989861"/>
          <a:ext cx="3326283" cy="39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099" tIns="42099" rIns="42099" bIns="42099" numCol="1" spcCol="1270" anchor="ctr" anchorCtr="0">
          <a:noAutofit/>
        </a:bodyPr>
        <a:lstStyle/>
        <a:p>
          <a:pPr marL="0" lvl="0" indent="0" algn="l" defTabSz="844550">
            <a:lnSpc>
              <a:spcPct val="100000"/>
            </a:lnSpc>
            <a:spcBef>
              <a:spcPct val="0"/>
            </a:spcBef>
            <a:spcAft>
              <a:spcPct val="35000"/>
            </a:spcAft>
            <a:buNone/>
          </a:pPr>
          <a:r>
            <a:rPr lang="nl-NL" sz="1900" b="0" kern="1200" dirty="0">
              <a:latin typeface="+mj-lt"/>
              <a:ea typeface="Roboto" panose="020B0604020202020204" charset="0"/>
            </a:rPr>
            <a:t>Veilig slapen</a:t>
          </a:r>
        </a:p>
      </dsp:txBody>
      <dsp:txXfrm>
        <a:off x="459442" y="1989861"/>
        <a:ext cx="3326283" cy="397785"/>
      </dsp:txXfrm>
    </dsp:sp>
    <dsp:sp modelId="{C5CA37C7-F4DC-4AC6-A864-977DB59CB214}">
      <dsp:nvSpPr>
        <dsp:cNvPr id="0" name=""/>
        <dsp:cNvSpPr/>
      </dsp:nvSpPr>
      <dsp:spPr>
        <a:xfrm>
          <a:off x="0" y="2487093"/>
          <a:ext cx="3785726" cy="397785"/>
        </a:xfrm>
        <a:prstGeom prst="roundRect">
          <a:avLst>
            <a:gd name="adj" fmla="val 10000"/>
          </a:avLst>
        </a:prstGeom>
        <a:solidFill>
          <a:srgbClr val="835BAD"/>
        </a:solidFill>
        <a:ln>
          <a:noFill/>
        </a:ln>
        <a:effectLst/>
      </dsp:spPr>
      <dsp:style>
        <a:lnRef idx="0">
          <a:scrgbClr r="0" g="0" b="0"/>
        </a:lnRef>
        <a:fillRef idx="1">
          <a:scrgbClr r="0" g="0" b="0"/>
        </a:fillRef>
        <a:effectRef idx="0">
          <a:scrgbClr r="0" g="0" b="0"/>
        </a:effectRef>
        <a:fontRef idx="minor"/>
      </dsp:style>
    </dsp:sp>
    <dsp:sp modelId="{E431514C-C255-455E-AE0E-A36D0BDE9CCC}">
      <dsp:nvSpPr>
        <dsp:cNvPr id="0" name=""/>
        <dsp:cNvSpPr/>
      </dsp:nvSpPr>
      <dsp:spPr>
        <a:xfrm>
          <a:off x="120330" y="2576595"/>
          <a:ext cx="218782" cy="21878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7DF27B-15E0-48D8-A35A-2BAF4EFDC989}">
      <dsp:nvSpPr>
        <dsp:cNvPr id="0" name=""/>
        <dsp:cNvSpPr/>
      </dsp:nvSpPr>
      <dsp:spPr>
        <a:xfrm>
          <a:off x="459442" y="2487093"/>
          <a:ext cx="3326283" cy="39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099" tIns="42099" rIns="42099" bIns="42099" numCol="1" spcCol="1270" anchor="ctr" anchorCtr="0">
          <a:noAutofit/>
        </a:bodyPr>
        <a:lstStyle/>
        <a:p>
          <a:pPr marL="0" lvl="0" indent="0" algn="l" defTabSz="844550">
            <a:lnSpc>
              <a:spcPct val="100000"/>
            </a:lnSpc>
            <a:spcBef>
              <a:spcPct val="0"/>
            </a:spcBef>
            <a:spcAft>
              <a:spcPct val="35000"/>
            </a:spcAft>
            <a:buNone/>
          </a:pPr>
          <a:r>
            <a:rPr lang="nl-NL" sz="1900" b="0" kern="1200" dirty="0">
              <a:latin typeface="+mj-lt"/>
              <a:ea typeface="Roboto" panose="020B0604020202020204" charset="0"/>
            </a:rPr>
            <a:t>Afsluiting</a:t>
          </a:r>
          <a:r>
            <a:rPr lang="nl-NL" sz="1900" b="1" kern="1200" dirty="0"/>
            <a:t> </a:t>
          </a:r>
          <a:endParaRPr lang="en-US" sz="1900" kern="1200" dirty="0"/>
        </a:p>
      </dsp:txBody>
      <dsp:txXfrm>
        <a:off x="459442" y="2487093"/>
        <a:ext cx="3326283" cy="3977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16AC01-2AF2-F84C-B98A-13F895C67B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0A1FCA-F5F7-9F4A-A686-6567D62FCA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544674-A536-EE48-8CFA-DD259D3E09E0}" type="datetimeFigureOut">
              <a:rPr lang="en-US" smtClean="0"/>
              <a:t>5/1/2020</a:t>
            </a:fld>
            <a:endParaRPr lang="en-US"/>
          </a:p>
        </p:txBody>
      </p:sp>
      <p:sp>
        <p:nvSpPr>
          <p:cNvPr id="4" name="Footer Placeholder 3">
            <a:extLst>
              <a:ext uri="{FF2B5EF4-FFF2-40B4-BE49-F238E27FC236}">
                <a16:creationId xmlns:a16="http://schemas.microsoft.com/office/drawing/2014/main" id="{F3C65876-2CF0-FA45-B2A6-86B931F41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FE2D5C-741C-D845-A940-95E1FC5DF1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A73B16-CAF1-FB4E-B652-EC79A14C0155}" type="slidenum">
              <a:rPr lang="en-US" smtClean="0"/>
              <a:t>‹nr.›</a:t>
            </a:fld>
            <a:endParaRPr lang="en-US"/>
          </a:p>
        </p:txBody>
      </p:sp>
    </p:spTree>
    <p:extLst>
      <p:ext uri="{BB962C8B-B14F-4D97-AF65-F5344CB8AC3E}">
        <p14:creationId xmlns:p14="http://schemas.microsoft.com/office/powerpoint/2010/main" val="279657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6423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sz="1100" b="0" i="0" u="none" strike="noStrike" kern="1200" cap="none" dirty="0">
                <a:solidFill>
                  <a:schemeClr val="dk1"/>
                </a:solidFill>
                <a:effectLst/>
                <a:latin typeface="Arial"/>
                <a:ea typeface="Arial"/>
                <a:cs typeface="Arial"/>
                <a:sym typeface="Arial"/>
              </a:rPr>
              <a:t>Deel 2: Het tweede deel van </a:t>
            </a:r>
            <a:r>
              <a:rPr lang="nl-NL" sz="1100" b="0" i="0" u="none" strike="noStrike" kern="1200" cap="none" dirty="0" err="1">
                <a:solidFill>
                  <a:schemeClr val="dk1"/>
                </a:solidFill>
                <a:effectLst/>
                <a:latin typeface="Arial"/>
                <a:ea typeface="Arial"/>
                <a:cs typeface="Arial"/>
                <a:sym typeface="Arial"/>
              </a:rPr>
              <a:t>blz</a:t>
            </a:r>
            <a:r>
              <a:rPr lang="nl-NL" sz="1100" b="0" i="0" u="none" strike="noStrike" kern="1200" cap="none" dirty="0">
                <a:solidFill>
                  <a:schemeClr val="dk1"/>
                </a:solidFill>
                <a:effectLst/>
                <a:latin typeface="Arial"/>
                <a:ea typeface="Arial"/>
                <a:cs typeface="Arial"/>
                <a:sym typeface="Arial"/>
              </a:rPr>
              <a:t> 125 gaat over hoe de men denkt dat de eerste 2/3 weken zullen zijn of kunnen zijn. We gaan deze items bespreken door op de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steeds een emotie te laten zien (zie plaatjes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en dan kan iedereen daar een duim of geen duim bij opsteken (zie </a:t>
            </a:r>
            <a:r>
              <a:rPr lang="nl-NL" sz="1100" b="0" i="0" u="none" strike="noStrike" kern="1200" cap="none" dirty="0" err="1">
                <a:solidFill>
                  <a:schemeClr val="dk1"/>
                </a:solidFill>
                <a:effectLst/>
                <a:latin typeface="Arial"/>
                <a:ea typeface="Arial"/>
                <a:cs typeface="Arial"/>
                <a:sym typeface="Arial"/>
              </a:rPr>
              <a:t>emoticon</a:t>
            </a:r>
            <a:r>
              <a:rPr lang="nl-NL" sz="1100" b="0" i="0" u="none" strike="noStrike" kern="1200" cap="none" dirty="0">
                <a:solidFill>
                  <a:schemeClr val="dk1"/>
                </a:solidFill>
                <a:effectLst/>
                <a:latin typeface="Arial"/>
                <a:ea typeface="Arial"/>
                <a:cs typeface="Arial"/>
                <a:sym typeface="Arial"/>
              </a:rPr>
              <a:t> op balk. Iedereen mag zoveel duimen opsteken als zij wil. Dus wanneer </a:t>
            </a:r>
            <a:r>
              <a:rPr lang="nl-NL" sz="1100" b="0" i="0" u="none" strike="noStrike" kern="1200" cap="none" dirty="0" err="1">
                <a:solidFill>
                  <a:schemeClr val="dk1"/>
                </a:solidFill>
                <a:effectLst/>
                <a:latin typeface="Arial"/>
                <a:ea typeface="Arial"/>
                <a:cs typeface="Arial"/>
                <a:sym typeface="Arial"/>
              </a:rPr>
              <a:t>vewacht</a:t>
            </a:r>
            <a:r>
              <a:rPr lang="nl-NL" sz="1100" b="0" i="0" u="none" strike="noStrike" kern="1200" cap="none" dirty="0">
                <a:solidFill>
                  <a:schemeClr val="dk1"/>
                </a:solidFill>
                <a:effectLst/>
                <a:latin typeface="Arial"/>
                <a:ea typeface="Arial"/>
                <a:cs typeface="Arial"/>
                <a:sym typeface="Arial"/>
              </a:rPr>
              <a:t> je dat je je blij voelt, of juist droevig, moe enzovoort.</a:t>
            </a:r>
          </a:p>
          <a:p>
            <a:endParaRPr lang="nl-NL" dirty="0"/>
          </a:p>
        </p:txBody>
      </p:sp>
    </p:spTree>
    <p:extLst>
      <p:ext uri="{BB962C8B-B14F-4D97-AF65-F5344CB8AC3E}">
        <p14:creationId xmlns:p14="http://schemas.microsoft.com/office/powerpoint/2010/main" val="3297806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sz="1100" b="0" i="0" u="none" strike="noStrike" kern="1200" cap="none" dirty="0">
                <a:solidFill>
                  <a:schemeClr val="dk1"/>
                </a:solidFill>
                <a:effectLst/>
                <a:latin typeface="Arial"/>
                <a:ea typeface="Arial"/>
                <a:cs typeface="Arial"/>
                <a:sym typeface="Arial"/>
              </a:rPr>
              <a:t>Deel 2: Het tweede deel van </a:t>
            </a:r>
            <a:r>
              <a:rPr lang="nl-NL" sz="1100" b="0" i="0" u="none" strike="noStrike" kern="1200" cap="none" dirty="0" err="1">
                <a:solidFill>
                  <a:schemeClr val="dk1"/>
                </a:solidFill>
                <a:effectLst/>
                <a:latin typeface="Arial"/>
                <a:ea typeface="Arial"/>
                <a:cs typeface="Arial"/>
                <a:sym typeface="Arial"/>
              </a:rPr>
              <a:t>blz</a:t>
            </a:r>
            <a:r>
              <a:rPr lang="nl-NL" sz="1100" b="0" i="0" u="none" strike="noStrike" kern="1200" cap="none" dirty="0">
                <a:solidFill>
                  <a:schemeClr val="dk1"/>
                </a:solidFill>
                <a:effectLst/>
                <a:latin typeface="Arial"/>
                <a:ea typeface="Arial"/>
                <a:cs typeface="Arial"/>
                <a:sym typeface="Arial"/>
              </a:rPr>
              <a:t> 125 gaat over hoe de men denkt dat de eerste 2/3 weken zullen zijn of kunnen zijn. We gaan deze items bespreken door op de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steeds een emotie te laten zien (zie plaatjes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en dan kan iedereen daar een duim of geen duim bij opsteken (zie </a:t>
            </a:r>
            <a:r>
              <a:rPr lang="nl-NL" sz="1100" b="0" i="0" u="none" strike="noStrike" kern="1200" cap="none" dirty="0" err="1">
                <a:solidFill>
                  <a:schemeClr val="dk1"/>
                </a:solidFill>
                <a:effectLst/>
                <a:latin typeface="Arial"/>
                <a:ea typeface="Arial"/>
                <a:cs typeface="Arial"/>
                <a:sym typeface="Arial"/>
              </a:rPr>
              <a:t>emoticon</a:t>
            </a:r>
            <a:r>
              <a:rPr lang="nl-NL" sz="1100" b="0" i="0" u="none" strike="noStrike" kern="1200" cap="none" dirty="0">
                <a:solidFill>
                  <a:schemeClr val="dk1"/>
                </a:solidFill>
                <a:effectLst/>
                <a:latin typeface="Arial"/>
                <a:ea typeface="Arial"/>
                <a:cs typeface="Arial"/>
                <a:sym typeface="Arial"/>
              </a:rPr>
              <a:t> op balk. Iedereen mag zoveel duimen opsteken als zij wil. Dus wanneer </a:t>
            </a:r>
            <a:r>
              <a:rPr lang="nl-NL" sz="1100" b="0" i="0" u="none" strike="noStrike" kern="1200" cap="none" dirty="0" err="1">
                <a:solidFill>
                  <a:schemeClr val="dk1"/>
                </a:solidFill>
                <a:effectLst/>
                <a:latin typeface="Arial"/>
                <a:ea typeface="Arial"/>
                <a:cs typeface="Arial"/>
                <a:sym typeface="Arial"/>
              </a:rPr>
              <a:t>vewacht</a:t>
            </a:r>
            <a:r>
              <a:rPr lang="nl-NL" sz="1100" b="0" i="0" u="none" strike="noStrike" kern="1200" cap="none" dirty="0">
                <a:solidFill>
                  <a:schemeClr val="dk1"/>
                </a:solidFill>
                <a:effectLst/>
                <a:latin typeface="Arial"/>
                <a:ea typeface="Arial"/>
                <a:cs typeface="Arial"/>
                <a:sym typeface="Arial"/>
              </a:rPr>
              <a:t> je dat je je blij voelt, of juist droevig, moe enzovoort.</a:t>
            </a:r>
          </a:p>
          <a:p>
            <a:endParaRPr lang="nl-NL" dirty="0"/>
          </a:p>
        </p:txBody>
      </p:sp>
    </p:spTree>
    <p:extLst>
      <p:ext uri="{BB962C8B-B14F-4D97-AF65-F5344CB8AC3E}">
        <p14:creationId xmlns:p14="http://schemas.microsoft.com/office/powerpoint/2010/main" val="156840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sz="1100" b="0" i="0" u="none" strike="noStrike" kern="1200" cap="none" dirty="0">
                <a:solidFill>
                  <a:schemeClr val="dk1"/>
                </a:solidFill>
                <a:effectLst/>
                <a:latin typeface="Arial"/>
                <a:ea typeface="Arial"/>
                <a:cs typeface="Arial"/>
                <a:sym typeface="Arial"/>
              </a:rPr>
              <a:t>Deel 2: Het tweede deel van </a:t>
            </a:r>
            <a:r>
              <a:rPr lang="nl-NL" sz="1100" b="0" i="0" u="none" strike="noStrike" kern="1200" cap="none" dirty="0" err="1">
                <a:solidFill>
                  <a:schemeClr val="dk1"/>
                </a:solidFill>
                <a:effectLst/>
                <a:latin typeface="Arial"/>
                <a:ea typeface="Arial"/>
                <a:cs typeface="Arial"/>
                <a:sym typeface="Arial"/>
              </a:rPr>
              <a:t>blz</a:t>
            </a:r>
            <a:r>
              <a:rPr lang="nl-NL" sz="1100" b="0" i="0" u="none" strike="noStrike" kern="1200" cap="none" dirty="0">
                <a:solidFill>
                  <a:schemeClr val="dk1"/>
                </a:solidFill>
                <a:effectLst/>
                <a:latin typeface="Arial"/>
                <a:ea typeface="Arial"/>
                <a:cs typeface="Arial"/>
                <a:sym typeface="Arial"/>
              </a:rPr>
              <a:t> 125 gaat over hoe de men denkt dat de eerste 2/3 weken zullen zijn of kunnen zijn. We gaan deze items bespreken door op de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steeds een emotie te laten zien (zie plaatjes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en dan kan iedereen daar een duim of geen duim bij opsteken (zie </a:t>
            </a:r>
            <a:r>
              <a:rPr lang="nl-NL" sz="1100" b="0" i="0" u="none" strike="noStrike" kern="1200" cap="none" dirty="0" err="1">
                <a:solidFill>
                  <a:schemeClr val="dk1"/>
                </a:solidFill>
                <a:effectLst/>
                <a:latin typeface="Arial"/>
                <a:ea typeface="Arial"/>
                <a:cs typeface="Arial"/>
                <a:sym typeface="Arial"/>
              </a:rPr>
              <a:t>emoticon</a:t>
            </a:r>
            <a:r>
              <a:rPr lang="nl-NL" sz="1100" b="0" i="0" u="none" strike="noStrike" kern="1200" cap="none" dirty="0">
                <a:solidFill>
                  <a:schemeClr val="dk1"/>
                </a:solidFill>
                <a:effectLst/>
                <a:latin typeface="Arial"/>
                <a:ea typeface="Arial"/>
                <a:cs typeface="Arial"/>
                <a:sym typeface="Arial"/>
              </a:rPr>
              <a:t> op balk. Iedereen mag zoveel duimen opsteken als zij wil. Dus wanneer </a:t>
            </a:r>
            <a:r>
              <a:rPr lang="nl-NL" sz="1100" b="0" i="0" u="none" strike="noStrike" kern="1200" cap="none" dirty="0" err="1">
                <a:solidFill>
                  <a:schemeClr val="dk1"/>
                </a:solidFill>
                <a:effectLst/>
                <a:latin typeface="Arial"/>
                <a:ea typeface="Arial"/>
                <a:cs typeface="Arial"/>
                <a:sym typeface="Arial"/>
              </a:rPr>
              <a:t>vewacht</a:t>
            </a:r>
            <a:r>
              <a:rPr lang="nl-NL" sz="1100" b="0" i="0" u="none" strike="noStrike" kern="1200" cap="none" dirty="0">
                <a:solidFill>
                  <a:schemeClr val="dk1"/>
                </a:solidFill>
                <a:effectLst/>
                <a:latin typeface="Arial"/>
                <a:ea typeface="Arial"/>
                <a:cs typeface="Arial"/>
                <a:sym typeface="Arial"/>
              </a:rPr>
              <a:t> je dat je je blij voelt, of juist droevig, moe enzovoort.</a:t>
            </a:r>
          </a:p>
          <a:p>
            <a:endParaRPr lang="nl-NL" dirty="0"/>
          </a:p>
        </p:txBody>
      </p:sp>
    </p:spTree>
    <p:extLst>
      <p:ext uri="{BB962C8B-B14F-4D97-AF65-F5344CB8AC3E}">
        <p14:creationId xmlns:p14="http://schemas.microsoft.com/office/powerpoint/2010/main" val="569329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sz="1100" b="0" i="0" u="none" strike="noStrike" kern="1200" cap="none" dirty="0">
                <a:solidFill>
                  <a:schemeClr val="dk1"/>
                </a:solidFill>
                <a:effectLst/>
                <a:latin typeface="Arial"/>
                <a:ea typeface="Arial"/>
                <a:cs typeface="Arial"/>
                <a:sym typeface="Arial"/>
              </a:rPr>
              <a:t>Deel 2: Het tweede deel van </a:t>
            </a:r>
            <a:r>
              <a:rPr lang="nl-NL" sz="1100" b="0" i="0" u="none" strike="noStrike" kern="1200" cap="none" dirty="0" err="1">
                <a:solidFill>
                  <a:schemeClr val="dk1"/>
                </a:solidFill>
                <a:effectLst/>
                <a:latin typeface="Arial"/>
                <a:ea typeface="Arial"/>
                <a:cs typeface="Arial"/>
                <a:sym typeface="Arial"/>
              </a:rPr>
              <a:t>blz</a:t>
            </a:r>
            <a:r>
              <a:rPr lang="nl-NL" sz="1100" b="0" i="0" u="none" strike="noStrike" kern="1200" cap="none" dirty="0">
                <a:solidFill>
                  <a:schemeClr val="dk1"/>
                </a:solidFill>
                <a:effectLst/>
                <a:latin typeface="Arial"/>
                <a:ea typeface="Arial"/>
                <a:cs typeface="Arial"/>
                <a:sym typeface="Arial"/>
              </a:rPr>
              <a:t> 125 gaat over hoe de men denkt dat de eerste 2/3 weken zullen zijn of kunnen zijn. We gaan deze items bespreken door op de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steeds een emotie te laten zien (zie plaatjes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en dan kan iedereen daar een duim of geen duim bij opsteken (zie </a:t>
            </a:r>
            <a:r>
              <a:rPr lang="nl-NL" sz="1100" b="0" i="0" u="none" strike="noStrike" kern="1200" cap="none" dirty="0" err="1">
                <a:solidFill>
                  <a:schemeClr val="dk1"/>
                </a:solidFill>
                <a:effectLst/>
                <a:latin typeface="Arial"/>
                <a:ea typeface="Arial"/>
                <a:cs typeface="Arial"/>
                <a:sym typeface="Arial"/>
              </a:rPr>
              <a:t>emoticon</a:t>
            </a:r>
            <a:r>
              <a:rPr lang="nl-NL" sz="1100" b="0" i="0" u="none" strike="noStrike" kern="1200" cap="none" dirty="0">
                <a:solidFill>
                  <a:schemeClr val="dk1"/>
                </a:solidFill>
                <a:effectLst/>
                <a:latin typeface="Arial"/>
                <a:ea typeface="Arial"/>
                <a:cs typeface="Arial"/>
                <a:sym typeface="Arial"/>
              </a:rPr>
              <a:t> op balk. Iedereen mag zoveel duimen opsteken als zij wil. Dus wanneer </a:t>
            </a:r>
            <a:r>
              <a:rPr lang="nl-NL" sz="1100" b="0" i="0" u="none" strike="noStrike" kern="1200" cap="none" dirty="0" err="1">
                <a:solidFill>
                  <a:schemeClr val="dk1"/>
                </a:solidFill>
                <a:effectLst/>
                <a:latin typeface="Arial"/>
                <a:ea typeface="Arial"/>
                <a:cs typeface="Arial"/>
                <a:sym typeface="Arial"/>
              </a:rPr>
              <a:t>vewacht</a:t>
            </a:r>
            <a:r>
              <a:rPr lang="nl-NL" sz="1100" b="0" i="0" u="none" strike="noStrike" kern="1200" cap="none" dirty="0">
                <a:solidFill>
                  <a:schemeClr val="dk1"/>
                </a:solidFill>
                <a:effectLst/>
                <a:latin typeface="Arial"/>
                <a:ea typeface="Arial"/>
                <a:cs typeface="Arial"/>
                <a:sym typeface="Arial"/>
              </a:rPr>
              <a:t> je dat je je blij voelt, of juist droevig, moe enzovoort.</a:t>
            </a:r>
          </a:p>
          <a:p>
            <a:endParaRPr lang="nl-NL" dirty="0"/>
          </a:p>
        </p:txBody>
      </p:sp>
    </p:spTree>
    <p:extLst>
      <p:ext uri="{BB962C8B-B14F-4D97-AF65-F5344CB8AC3E}">
        <p14:creationId xmlns:p14="http://schemas.microsoft.com/office/powerpoint/2010/main" val="1195150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b="0" i="0" u="none" strike="noStrike" kern="1200" cap="none" dirty="0">
                <a:solidFill>
                  <a:schemeClr val="dk1"/>
                </a:solidFill>
                <a:effectLst/>
                <a:latin typeface="Arial"/>
                <a:ea typeface="Arial"/>
                <a:cs typeface="Arial"/>
                <a:sym typeface="Arial"/>
              </a:rPr>
              <a:t>Daarna laat je ze een opbeurende tekst aan zichzelf schrijven voor het geval het allemaal een beetje tegenvalt . Hier geef je iedereen 5 min de tijd voor. Vraag of ze het via de chatfunctie alleen aan jou (of de co host) willen sturen. Je beloofd dan als ze bevallen zijn deze tekst naar ze toe te sturen of voor te lezen.</a:t>
            </a:r>
          </a:p>
          <a:p>
            <a:r>
              <a:rPr lang="nl-NL" sz="1100" b="0" i="0" u="none" strike="noStrike" kern="1200" cap="none" dirty="0">
                <a:solidFill>
                  <a:schemeClr val="dk1"/>
                </a:solidFill>
                <a:effectLst/>
                <a:latin typeface="Arial"/>
                <a:ea typeface="Arial"/>
                <a:cs typeface="Arial"/>
                <a:sym typeface="Arial"/>
              </a:rPr>
              <a:t>Let op : er zit een functie in Zoom waar je de chats kan opslaan ! (anders even foto maken )</a:t>
            </a:r>
          </a:p>
          <a:p>
            <a:r>
              <a:rPr lang="nl-NL" sz="1100" b="0" i="0" u="none" strike="noStrike" kern="1200" cap="none" dirty="0">
                <a:solidFill>
                  <a:schemeClr val="dk1"/>
                </a:solidFill>
                <a:effectLst/>
                <a:latin typeface="Arial"/>
                <a:ea typeface="Arial"/>
                <a:cs typeface="Arial"/>
                <a:sym typeface="Arial"/>
              </a:rPr>
              <a:t>Let op: Als iemand het liever alleen aan zichzelf schrijft is dat ook prima en kan zij het opslaan bij ‘herinneringen </a:t>
            </a:r>
            <a:r>
              <a:rPr lang="nl-NL" sz="1100" b="0" i="0" u="none" strike="noStrike" kern="1200" cap="none" dirty="0" err="1">
                <a:solidFill>
                  <a:schemeClr val="dk1"/>
                </a:solidFill>
                <a:effectLst/>
                <a:latin typeface="Arial"/>
                <a:ea typeface="Arial"/>
                <a:cs typeface="Arial"/>
                <a:sym typeface="Arial"/>
              </a:rPr>
              <a:t>oid</a:t>
            </a:r>
            <a:r>
              <a:rPr lang="nl-NL" sz="1100" b="0" i="0" u="none" strike="noStrike" kern="1200" cap="none" dirty="0">
                <a:solidFill>
                  <a:schemeClr val="dk1"/>
                </a:solidFill>
                <a:effectLst/>
                <a:latin typeface="Arial"/>
                <a:ea typeface="Arial"/>
                <a:cs typeface="Arial"/>
                <a:sym typeface="Arial"/>
              </a:rPr>
              <a:t>’ op telefoon.</a:t>
            </a:r>
          </a:p>
          <a:p>
            <a:endParaRPr lang="nl-NL" dirty="0"/>
          </a:p>
        </p:txBody>
      </p:sp>
    </p:spTree>
    <p:extLst>
      <p:ext uri="{BB962C8B-B14F-4D97-AF65-F5344CB8AC3E}">
        <p14:creationId xmlns:p14="http://schemas.microsoft.com/office/powerpoint/2010/main" val="105358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426823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dirty="0"/>
              <a:t>De volgende slides gaan over veilig slapen. Je kunt deze stellingen laten beantwoorden en vervolgens bespreken. Deelnemers kunnen reageren via duim omhoog of in de chat.</a:t>
            </a:r>
          </a:p>
          <a:p>
            <a:endParaRPr lang="nl-NL" dirty="0"/>
          </a:p>
        </p:txBody>
      </p:sp>
    </p:spTree>
    <p:extLst>
      <p:ext uri="{BB962C8B-B14F-4D97-AF65-F5344CB8AC3E}">
        <p14:creationId xmlns:p14="http://schemas.microsoft.com/office/powerpoint/2010/main" val="1977545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5223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93208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9769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nl-NL" sz="1100" dirty="0"/>
              <a:t>Mensen welkom heten </a:t>
            </a:r>
          </a:p>
          <a:p>
            <a:pPr marL="457200" marR="0" lvl="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nl-NL" sz="1100" dirty="0"/>
              <a:t>Mensen laten oefenen met duim</a:t>
            </a:r>
          </a:p>
          <a:p>
            <a:pPr>
              <a:buFont typeface="Arial" panose="020B0604020202020204" pitchFamily="34" charset="0"/>
              <a:buChar char="•"/>
            </a:pPr>
            <a:r>
              <a:rPr lang="nl-NL" sz="1100" dirty="0"/>
              <a:t>Daarom een aantal afspraken om de bijeenkomst zo soepel mogelijk te laten verlopen</a:t>
            </a:r>
          </a:p>
          <a:p>
            <a:pPr marL="457200" marR="0" lvl="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nl-NL" sz="1100" b="0" i="0" u="none" strike="noStrike" kern="1200" cap="none" dirty="0">
                <a:solidFill>
                  <a:schemeClr val="dk1"/>
                </a:solidFill>
                <a:effectLst/>
                <a:latin typeface="Arial"/>
                <a:ea typeface="Arial"/>
                <a:cs typeface="Arial"/>
                <a:sym typeface="Arial"/>
              </a:rPr>
              <a:t>Verder de afspraken rond elkaar uit laten spreken, niet weglopen van scherm zonder te laten weten, op tijd beginnen(</a:t>
            </a:r>
            <a:r>
              <a:rPr lang="nl-NL" sz="1100" b="0" i="0" u="none" strike="noStrike" kern="1200" cap="none" dirty="0" err="1">
                <a:solidFill>
                  <a:schemeClr val="dk1"/>
                </a:solidFill>
                <a:effectLst/>
                <a:latin typeface="Arial"/>
                <a:ea typeface="Arial"/>
                <a:cs typeface="Arial"/>
                <a:sym typeface="Arial"/>
              </a:rPr>
              <a:t>blz</a:t>
            </a:r>
            <a:r>
              <a:rPr lang="nl-NL" sz="1100" b="0" i="0" u="none" strike="noStrike" kern="1200" cap="none" dirty="0">
                <a:solidFill>
                  <a:schemeClr val="dk1"/>
                </a:solidFill>
                <a:effectLst/>
                <a:latin typeface="Arial"/>
                <a:ea typeface="Arial"/>
                <a:cs typeface="Arial"/>
                <a:sym typeface="Arial"/>
              </a:rPr>
              <a:t> 17), geen anderen in de kamer, boekje gebruiken, telefoonuitzetten, afmelden.</a:t>
            </a:r>
          </a:p>
          <a:p>
            <a:pPr marL="228600" indent="0">
              <a:buFont typeface="Arial" panose="020B0604020202020204" pitchFamily="34" charset="0"/>
              <a:buNone/>
            </a:pPr>
            <a:endParaRPr lang="nl-NL" sz="1100" dirty="0"/>
          </a:p>
          <a:p>
            <a:pPr>
              <a:buFont typeface="Arial" panose="020B0604020202020204" pitchFamily="34" charset="0"/>
              <a:buChar char="•"/>
            </a:pPr>
            <a:r>
              <a:rPr lang="nl-NL" sz="1100" dirty="0"/>
              <a:t>Geef duidelijk aan dat als iedereen een vraag heeft, er maar voor een paar vragen tijd is. (Geef dit ook tussendoor zoveel mogelijk aan: “Er is nog tijd voor 1 vraag.”)</a:t>
            </a:r>
          </a:p>
          <a:p>
            <a:endParaRPr lang="nl-NL" dirty="0"/>
          </a:p>
          <a:p>
            <a:endParaRPr lang="nl-NL" dirty="0"/>
          </a:p>
        </p:txBody>
      </p:sp>
    </p:spTree>
    <p:extLst>
      <p:ext uri="{BB962C8B-B14F-4D97-AF65-F5344CB8AC3E}">
        <p14:creationId xmlns:p14="http://schemas.microsoft.com/office/powerpoint/2010/main" val="2534915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26822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710647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b="0" i="0" u="none" strike="noStrike" kern="1200" cap="none" dirty="0">
                <a:solidFill>
                  <a:schemeClr val="dk1"/>
                </a:solidFill>
                <a:effectLst/>
                <a:latin typeface="Arial"/>
                <a:ea typeface="Arial"/>
                <a:cs typeface="Arial"/>
                <a:sym typeface="Arial"/>
              </a:rPr>
              <a:t>Belangrijk; maak aan het eind van het onderdeel veiligheid, de overgang naar de JGZ. (NB. Deze kun je ook goed doen in sessie 8 na pnd)</a:t>
            </a:r>
          </a:p>
          <a:p>
            <a:r>
              <a:rPr lang="nl-NL" sz="1100" b="0" i="0" u="none" strike="noStrike" kern="1200" cap="none" dirty="0">
                <a:solidFill>
                  <a:schemeClr val="dk1"/>
                </a:solidFill>
                <a:effectLst/>
                <a:latin typeface="Arial"/>
                <a:ea typeface="Arial"/>
                <a:cs typeface="Arial"/>
                <a:sym typeface="Arial"/>
              </a:rPr>
              <a:t>Gebruik </a:t>
            </a:r>
            <a:r>
              <a:rPr lang="nl-NL" sz="1100" b="0" i="0" u="none" strike="noStrike" kern="1200" cap="none" dirty="0" err="1">
                <a:solidFill>
                  <a:schemeClr val="dk1"/>
                </a:solidFill>
                <a:effectLst/>
                <a:latin typeface="Arial"/>
                <a:ea typeface="Arial"/>
                <a:cs typeface="Arial"/>
                <a:sym typeface="Arial"/>
              </a:rPr>
              <a:t>breakout</a:t>
            </a:r>
            <a:r>
              <a:rPr lang="nl-NL" sz="1100" b="0" i="0" u="none" strike="noStrike" kern="1200" cap="none" dirty="0">
                <a:solidFill>
                  <a:schemeClr val="dk1"/>
                </a:solidFill>
                <a:effectLst/>
                <a:latin typeface="Arial"/>
                <a:ea typeface="Arial"/>
                <a:cs typeface="Arial"/>
                <a:sym typeface="Arial"/>
              </a:rPr>
              <a:t> rooms, het whiteboard of laat ze het zelf op een briefje schrijven. </a:t>
            </a:r>
          </a:p>
          <a:p>
            <a:r>
              <a:rPr lang="nl-NL" sz="1100" b="0" i="0" u="none" strike="noStrike" kern="1200" cap="none" dirty="0">
                <a:solidFill>
                  <a:schemeClr val="dk1"/>
                </a:solidFill>
                <a:effectLst/>
                <a:latin typeface="Arial"/>
                <a:ea typeface="Arial"/>
                <a:cs typeface="Arial"/>
                <a:sym typeface="Arial"/>
              </a:rPr>
              <a:t>-wat weet je van het consultatiebureau?</a:t>
            </a:r>
          </a:p>
          <a:p>
            <a:r>
              <a:rPr lang="nl-NL" sz="1100" b="0" i="0" u="none" strike="noStrike" kern="1200" cap="none" dirty="0">
                <a:solidFill>
                  <a:schemeClr val="dk1"/>
                </a:solidFill>
                <a:effectLst/>
                <a:latin typeface="Arial"/>
                <a:ea typeface="Arial"/>
                <a:cs typeface="Arial"/>
                <a:sym typeface="Arial"/>
              </a:rPr>
              <a:t>-Vanaf wanneer kan je er terecht?</a:t>
            </a:r>
          </a:p>
          <a:p>
            <a:r>
              <a:rPr lang="nl-NL" sz="1100" b="0" i="0" u="none" strike="noStrike" kern="1200" cap="none" dirty="0">
                <a:solidFill>
                  <a:schemeClr val="dk1"/>
                </a:solidFill>
                <a:effectLst/>
                <a:latin typeface="Arial"/>
                <a:ea typeface="Arial"/>
                <a:cs typeface="Arial"/>
                <a:sym typeface="Arial"/>
              </a:rPr>
              <a:t>-wat zou je nog meer willen weten van het consultatiebureau?</a:t>
            </a:r>
          </a:p>
          <a:p>
            <a:r>
              <a:rPr lang="nl-NL" sz="1100" b="0" i="0" u="none" strike="noStrike" kern="1200" cap="none" dirty="0">
                <a:solidFill>
                  <a:schemeClr val="dk1"/>
                </a:solidFill>
                <a:effectLst/>
                <a:latin typeface="Arial"/>
                <a:ea typeface="Arial"/>
                <a:cs typeface="Arial"/>
                <a:sym typeface="Arial"/>
              </a:rPr>
              <a:t>Daarna aan elkaar vertellen wat je weet en de Jeugdverpleegkundige aanvullingen laten geven.</a:t>
            </a:r>
          </a:p>
          <a:p>
            <a:r>
              <a:rPr lang="nl-NL" sz="1100" b="0" i="0" u="none" strike="noStrike" kern="1200" cap="none" dirty="0">
                <a:solidFill>
                  <a:schemeClr val="dk1"/>
                </a:solidFill>
                <a:effectLst/>
                <a:latin typeface="Arial"/>
                <a:ea typeface="Arial"/>
                <a:cs typeface="Arial"/>
                <a:sym typeface="Arial"/>
              </a:rPr>
              <a:t>Tevens introductie van de Centering Parenting. </a:t>
            </a:r>
          </a:p>
          <a:p>
            <a:r>
              <a:rPr lang="nl-NL" sz="1100" b="0" i="0" u="none" strike="noStrike" kern="1200" cap="none" dirty="0">
                <a:solidFill>
                  <a:schemeClr val="dk1"/>
                </a:solidFill>
                <a:effectLst/>
                <a:latin typeface="Arial"/>
                <a:ea typeface="Arial"/>
                <a:cs typeface="Arial"/>
                <a:sym typeface="Arial"/>
              </a:rPr>
              <a:t>Je kunt ook voor dit deel een JGZ-er uitnodigen, zorg er dan wel voor dat deze persoon de Centering-methodiek gebruikt, maak van te voren goede afspraken. (Spreek af dat de JGZ- er pas antwoord geeft als jij als host hierom vraagt, vat daarna samen)</a:t>
            </a:r>
          </a:p>
          <a:p>
            <a:endParaRPr lang="nl-NL" dirty="0"/>
          </a:p>
        </p:txBody>
      </p:sp>
    </p:spTree>
    <p:extLst>
      <p:ext uri="{BB962C8B-B14F-4D97-AF65-F5344CB8AC3E}">
        <p14:creationId xmlns:p14="http://schemas.microsoft.com/office/powerpoint/2010/main" val="911232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61592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b="0" i="0" u="none" strike="noStrike" kern="1200" cap="none" dirty="0">
                <a:solidFill>
                  <a:schemeClr val="dk1"/>
                </a:solidFill>
                <a:effectLst/>
                <a:latin typeface="Arial"/>
                <a:ea typeface="Arial"/>
                <a:cs typeface="Arial"/>
                <a:sym typeface="Arial"/>
              </a:rPr>
              <a:t>Vraag iedereen een kaarsje neer te zetten en/of een aansteker te pakken.  Als iedereen geweest is branden alle kaarsen. Blaas ze gezamenlijk uit en geef de tip mee om het kaarsje aan te steken op bijzondere momenten de komende tijd of tijdens de bevalling. De energie van de groep zal je ondersteunen. </a:t>
            </a:r>
          </a:p>
          <a:p>
            <a:r>
              <a:rPr lang="nl-NL" sz="1100" b="0" i="1" u="none" strike="noStrike" kern="1200" cap="none" dirty="0">
                <a:solidFill>
                  <a:schemeClr val="dk1"/>
                </a:solidFill>
                <a:effectLst/>
                <a:latin typeface="Arial"/>
                <a:ea typeface="Arial"/>
                <a:cs typeface="Arial"/>
                <a:sym typeface="Arial"/>
              </a:rPr>
              <a:t>Ik wens iedereen……(en dan je kaarsje aansteken)</a:t>
            </a:r>
            <a:endParaRPr lang="nl-NL" sz="1100" b="0" i="0" u="none" strike="noStrike" kern="1200" cap="none" dirty="0">
              <a:solidFill>
                <a:schemeClr val="dk1"/>
              </a:solidFill>
              <a:effectLst/>
              <a:latin typeface="Arial"/>
              <a:ea typeface="Arial"/>
              <a:cs typeface="Arial"/>
              <a:sym typeface="Arial"/>
            </a:endParaRPr>
          </a:p>
          <a:p>
            <a:r>
              <a:rPr lang="nl-NL" sz="1100" b="0" i="1" u="none" strike="noStrike" kern="1200" cap="none" dirty="0">
                <a:solidFill>
                  <a:schemeClr val="dk1"/>
                </a:solidFill>
                <a:effectLst/>
                <a:latin typeface="Arial"/>
                <a:ea typeface="Arial"/>
                <a:cs typeface="Arial"/>
                <a:sym typeface="Arial"/>
              </a:rPr>
              <a:t>Ik steek mijn kaarsje aan, wij blijven verbonden. </a:t>
            </a:r>
            <a:endParaRPr lang="nl-NL" sz="1100" b="0" i="0" u="none" strike="noStrike" kern="1200" cap="none" dirty="0">
              <a:solidFill>
                <a:schemeClr val="dk1"/>
              </a:solidFill>
              <a:effectLst/>
              <a:latin typeface="Arial"/>
              <a:ea typeface="Arial"/>
              <a:cs typeface="Arial"/>
              <a:sym typeface="Arial"/>
            </a:endParaRPr>
          </a:p>
          <a:p>
            <a:r>
              <a:rPr lang="nl-NL" sz="1100" b="0" i="0" u="none" strike="noStrike" kern="1200" cap="none" dirty="0">
                <a:solidFill>
                  <a:schemeClr val="dk1"/>
                </a:solidFill>
                <a:effectLst/>
                <a:latin typeface="Arial"/>
                <a:ea typeface="Arial"/>
                <a:cs typeface="Arial"/>
                <a:sym typeface="Arial"/>
              </a:rPr>
              <a:t>Alternatief: als een kaars te lastig is, vraag ze op het eind om hun armen te spreiden. Alsof iedereen elkaar aanraakt. Doe zelf mee en wens ze het beste. </a:t>
            </a:r>
          </a:p>
          <a:p>
            <a:endParaRPr lang="nl-NL" dirty="0"/>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sz="1100" b="0" i="0" u="none" strike="noStrike" cap="none" dirty="0">
                <a:solidFill>
                  <a:schemeClr val="dk1"/>
                </a:solidFill>
                <a:latin typeface="Arial"/>
                <a:ea typeface="Arial"/>
                <a:cs typeface="Arial"/>
                <a:sym typeface="Arial"/>
              </a:rPr>
              <a:t>Tenslotte: uitchecken </a:t>
            </a:r>
            <a:endParaRPr lang="en-US" dirty="0"/>
          </a:p>
          <a:p>
            <a:endParaRPr lang="nl-NL" dirty="0"/>
          </a:p>
        </p:txBody>
      </p:sp>
    </p:spTree>
    <p:extLst>
      <p:ext uri="{BB962C8B-B14F-4D97-AF65-F5344CB8AC3E}">
        <p14:creationId xmlns:p14="http://schemas.microsoft.com/office/powerpoint/2010/main" val="198474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dirty="0"/>
              <a:t>Je kan de deelnemers vragen per chat naar jou of de co host (let op </a:t>
            </a:r>
            <a:r>
              <a:rPr lang="nl-NL" dirty="0" err="1"/>
              <a:t>individual</a:t>
            </a:r>
            <a:r>
              <a:rPr lang="nl-NL" dirty="0"/>
              <a:t>) een vraag te sturen. Geef iedereen daar een poosje de tijd voor . Het is dan handig om de wachtkamer later in de bijeenkomst te plannen.</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sz="1100" b="0" i="0" u="none" strike="noStrike" kern="1200" cap="none" dirty="0">
                <a:solidFill>
                  <a:schemeClr val="dk1"/>
                </a:solidFill>
                <a:effectLst/>
                <a:latin typeface="Arial"/>
                <a:ea typeface="Arial"/>
                <a:cs typeface="Arial"/>
                <a:sym typeface="Arial"/>
              </a:rPr>
              <a:t>Het is ook mogelijk om iedereen in de uitnodigingsmail al te vragen of er onderwerpen voor de wachtkamer zijn en deze dan allemaal vast op het ‘</a:t>
            </a:r>
            <a:r>
              <a:rPr lang="nl-NL" sz="1100" b="0" i="0" u="none" strike="noStrike" kern="1200" cap="none" dirty="0" err="1">
                <a:solidFill>
                  <a:schemeClr val="dk1"/>
                </a:solidFill>
                <a:effectLst/>
                <a:latin typeface="Arial"/>
                <a:ea typeface="Arial"/>
                <a:cs typeface="Arial"/>
                <a:sym typeface="Arial"/>
              </a:rPr>
              <a:t>white</a:t>
            </a:r>
            <a:r>
              <a:rPr lang="nl-NL" sz="1100" b="0" i="0" u="none" strike="noStrike" kern="1200" cap="none" dirty="0">
                <a:solidFill>
                  <a:schemeClr val="dk1"/>
                </a:solidFill>
                <a:effectLst/>
                <a:latin typeface="Arial"/>
                <a:ea typeface="Arial"/>
                <a:cs typeface="Arial"/>
                <a:sym typeface="Arial"/>
              </a:rPr>
              <a:t> board’ te schrijven. Met ‘share screen’ kom je op het </a:t>
            </a:r>
            <a:r>
              <a:rPr lang="nl-NL" sz="1100" b="0" i="0" u="none" strike="noStrike" kern="1200" cap="none" dirty="0" err="1">
                <a:solidFill>
                  <a:schemeClr val="dk1"/>
                </a:solidFill>
                <a:effectLst/>
                <a:latin typeface="Arial"/>
                <a:ea typeface="Arial"/>
                <a:cs typeface="Arial"/>
                <a:sym typeface="Arial"/>
              </a:rPr>
              <a:t>white</a:t>
            </a:r>
            <a:r>
              <a:rPr lang="nl-NL" sz="1100" b="0" i="0" u="none" strike="noStrike" kern="1200" cap="none" dirty="0">
                <a:solidFill>
                  <a:schemeClr val="dk1"/>
                </a:solidFill>
                <a:effectLst/>
                <a:latin typeface="Arial"/>
                <a:ea typeface="Arial"/>
                <a:cs typeface="Arial"/>
                <a:sym typeface="Arial"/>
              </a:rPr>
              <a:t> board  en deze kan je dan vast klaarzetten voor de bijeenkomst </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endParaRPr lang="nl-NL" dirty="0"/>
          </a:p>
          <a:p>
            <a:endParaRPr lang="en-US" dirty="0"/>
          </a:p>
        </p:txBody>
      </p:sp>
    </p:spTree>
    <p:extLst>
      <p:ext uri="{BB962C8B-B14F-4D97-AF65-F5344CB8AC3E}">
        <p14:creationId xmlns:p14="http://schemas.microsoft.com/office/powerpoint/2010/main" val="39080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nl-NL" b="0" dirty="0"/>
              <a:t>NB: een andere vraag kan zijn:</a:t>
            </a:r>
          </a:p>
          <a:p>
            <a:pPr marL="228600" marR="0" lvl="0" indent="0" algn="l"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r>
              <a:rPr lang="nl-NL" sz="1100" b="0" i="0" u="none" strike="noStrike" kern="1200" cap="none" dirty="0">
                <a:solidFill>
                  <a:schemeClr val="dk1"/>
                </a:solidFill>
                <a:effectLst/>
                <a:latin typeface="Arial"/>
                <a:ea typeface="Arial"/>
                <a:cs typeface="Arial"/>
                <a:sym typeface="Arial"/>
              </a:rPr>
              <a:t>-Wat is het eerste wat je tegen je baby zegt als die geboren wordt.</a:t>
            </a:r>
          </a:p>
          <a:p>
            <a:pPr marL="228600" marR="0" lvl="0" indent="0" algn="l"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r>
              <a:rPr lang="nl-NL" sz="1100" b="0" i="0" u="none" strike="noStrike" kern="1200" cap="none" dirty="0">
                <a:solidFill>
                  <a:schemeClr val="dk1"/>
                </a:solidFill>
                <a:effectLst/>
                <a:latin typeface="Arial"/>
                <a:ea typeface="Arial"/>
                <a:cs typeface="Arial"/>
                <a:sym typeface="Arial"/>
              </a:rPr>
              <a:t>-Wat tot nu toe het leukste moment van je zwangerschap was</a:t>
            </a:r>
          </a:p>
          <a:p>
            <a:pPr marL="228600" marR="0" lvl="0" indent="0" algn="l"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endParaRPr lang="nl-NL" sz="1100" b="0" i="0" u="none" strike="noStrike" kern="1200" cap="none" dirty="0">
              <a:solidFill>
                <a:schemeClr val="dk1"/>
              </a:solidFill>
              <a:effectLst/>
              <a:latin typeface="Arial"/>
              <a:ea typeface="Arial"/>
              <a:cs typeface="Arial"/>
              <a:sym typeface="Arial"/>
            </a:endParaRPr>
          </a:p>
          <a:p>
            <a:pPr>
              <a:buFont typeface="Arial" panose="020B0604020202020204" pitchFamily="34" charset="0"/>
              <a:buChar char="•"/>
            </a:pPr>
            <a:endParaRPr lang="nl-NL" dirty="0"/>
          </a:p>
          <a:p>
            <a:pPr>
              <a:buFont typeface="Arial" panose="020B0604020202020204" pitchFamily="34" charset="0"/>
              <a:buChar char="•"/>
            </a:pPr>
            <a:r>
              <a:rPr lang="nl-NL" dirty="0"/>
              <a:t>Hierna kun je een afsluitrondje doen met de vraag: wat neem je mee van deze voorlichting?</a:t>
            </a:r>
          </a:p>
          <a:p>
            <a:endParaRPr lang="nl-NL" dirty="0"/>
          </a:p>
          <a:p>
            <a:endParaRPr lang="nl-NL" dirty="0"/>
          </a:p>
        </p:txBody>
      </p:sp>
    </p:spTree>
    <p:extLst>
      <p:ext uri="{BB962C8B-B14F-4D97-AF65-F5344CB8AC3E}">
        <p14:creationId xmlns:p14="http://schemas.microsoft.com/office/powerpoint/2010/main" val="296854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sz="1100" b="0" i="0" u="none" strike="noStrike" kern="1200" cap="none" dirty="0">
                <a:solidFill>
                  <a:schemeClr val="dk1"/>
                </a:solidFill>
                <a:effectLst/>
                <a:latin typeface="Arial"/>
                <a:ea typeface="Arial"/>
                <a:cs typeface="Arial"/>
                <a:sym typeface="Arial"/>
              </a:rPr>
              <a:t>Vraag iedereen </a:t>
            </a:r>
            <a:r>
              <a:rPr lang="nl-NL" sz="1100" b="0" i="0" u="none" strike="noStrike" kern="1200" cap="none" dirty="0" err="1">
                <a:solidFill>
                  <a:schemeClr val="dk1"/>
                </a:solidFill>
                <a:effectLst/>
                <a:latin typeface="Arial"/>
                <a:ea typeface="Arial"/>
                <a:cs typeface="Arial"/>
                <a:sym typeface="Arial"/>
              </a:rPr>
              <a:t>blz</a:t>
            </a:r>
            <a:r>
              <a:rPr lang="nl-NL" sz="1100" b="0" i="0" u="none" strike="noStrike" kern="1200" cap="none" dirty="0">
                <a:solidFill>
                  <a:schemeClr val="dk1"/>
                </a:solidFill>
                <a:effectLst/>
                <a:latin typeface="Arial"/>
                <a:ea typeface="Arial"/>
                <a:cs typeface="Arial"/>
                <a:sym typeface="Arial"/>
              </a:rPr>
              <a:t> 125 uit het zwangerschapsboek in te vullen als voorbereiding van de bijeenkomst. Je kan het ook de eerste 15 minuten tijdens de inloop laten doen (tip: zet op introductie dia)</a:t>
            </a:r>
          </a:p>
          <a:p>
            <a:endParaRPr lang="en-US" dirty="0"/>
          </a:p>
        </p:txBody>
      </p:sp>
    </p:spTree>
    <p:extLst>
      <p:ext uri="{BB962C8B-B14F-4D97-AF65-F5344CB8AC3E}">
        <p14:creationId xmlns:p14="http://schemas.microsoft.com/office/powerpoint/2010/main" val="177757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sz="1100" b="0" i="0" u="none" strike="noStrike" kern="1200" cap="none" dirty="0">
                <a:solidFill>
                  <a:schemeClr val="dk1"/>
                </a:solidFill>
                <a:effectLst/>
                <a:latin typeface="Arial"/>
                <a:ea typeface="Arial"/>
                <a:cs typeface="Arial"/>
                <a:sym typeface="Arial"/>
              </a:rPr>
              <a:t>Deel 2: Het tweede deel van </a:t>
            </a:r>
            <a:r>
              <a:rPr lang="nl-NL" sz="1100" b="0" i="0" u="none" strike="noStrike" kern="1200" cap="none" dirty="0" err="1">
                <a:solidFill>
                  <a:schemeClr val="dk1"/>
                </a:solidFill>
                <a:effectLst/>
                <a:latin typeface="Arial"/>
                <a:ea typeface="Arial"/>
                <a:cs typeface="Arial"/>
                <a:sym typeface="Arial"/>
              </a:rPr>
              <a:t>blz</a:t>
            </a:r>
            <a:r>
              <a:rPr lang="nl-NL" sz="1100" b="0" i="0" u="none" strike="noStrike" kern="1200" cap="none" dirty="0">
                <a:solidFill>
                  <a:schemeClr val="dk1"/>
                </a:solidFill>
                <a:effectLst/>
                <a:latin typeface="Arial"/>
                <a:ea typeface="Arial"/>
                <a:cs typeface="Arial"/>
                <a:sym typeface="Arial"/>
              </a:rPr>
              <a:t> 125 gaat over hoe de men denkt dat de eerste 2/3 weken zullen zijn of kunnen zijn. We gaan deze items bespreken door op de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steeds een emotie te laten zien (zie plaatjes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en dan kan iedereen daar een duim of geen duim bij opsteken (zie </a:t>
            </a:r>
            <a:r>
              <a:rPr lang="nl-NL" sz="1100" b="0" i="0" u="none" strike="noStrike" kern="1200" cap="none" dirty="0" err="1">
                <a:solidFill>
                  <a:schemeClr val="dk1"/>
                </a:solidFill>
                <a:effectLst/>
                <a:latin typeface="Arial"/>
                <a:ea typeface="Arial"/>
                <a:cs typeface="Arial"/>
                <a:sym typeface="Arial"/>
              </a:rPr>
              <a:t>emoticon</a:t>
            </a:r>
            <a:r>
              <a:rPr lang="nl-NL" sz="1100" b="0" i="0" u="none" strike="noStrike" kern="1200" cap="none" dirty="0">
                <a:solidFill>
                  <a:schemeClr val="dk1"/>
                </a:solidFill>
                <a:effectLst/>
                <a:latin typeface="Arial"/>
                <a:ea typeface="Arial"/>
                <a:cs typeface="Arial"/>
                <a:sym typeface="Arial"/>
              </a:rPr>
              <a:t> op balk. Iedereen mag zoveel duimen opsteken als zij wil. Dus wanneer </a:t>
            </a:r>
            <a:r>
              <a:rPr lang="nl-NL" sz="1100" b="0" i="0" u="none" strike="noStrike" kern="1200" cap="none" dirty="0" err="1">
                <a:solidFill>
                  <a:schemeClr val="dk1"/>
                </a:solidFill>
                <a:effectLst/>
                <a:latin typeface="Arial"/>
                <a:ea typeface="Arial"/>
                <a:cs typeface="Arial"/>
                <a:sym typeface="Arial"/>
              </a:rPr>
              <a:t>vewacht</a:t>
            </a:r>
            <a:r>
              <a:rPr lang="nl-NL" sz="1100" b="0" i="0" u="none" strike="noStrike" kern="1200" cap="none" dirty="0">
                <a:solidFill>
                  <a:schemeClr val="dk1"/>
                </a:solidFill>
                <a:effectLst/>
                <a:latin typeface="Arial"/>
                <a:ea typeface="Arial"/>
                <a:cs typeface="Arial"/>
                <a:sym typeface="Arial"/>
              </a:rPr>
              <a:t> je dat je je blij voelt, of juist droevig, moe enzovoort.</a:t>
            </a:r>
          </a:p>
          <a:p>
            <a:endParaRPr lang="nl-NL" dirty="0"/>
          </a:p>
        </p:txBody>
      </p:sp>
    </p:spTree>
    <p:extLst>
      <p:ext uri="{BB962C8B-B14F-4D97-AF65-F5344CB8AC3E}">
        <p14:creationId xmlns:p14="http://schemas.microsoft.com/office/powerpoint/2010/main" val="1874663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sz="1100" b="0" i="0" u="none" strike="noStrike" kern="1200" cap="none" dirty="0">
                <a:solidFill>
                  <a:schemeClr val="dk1"/>
                </a:solidFill>
                <a:effectLst/>
                <a:latin typeface="Arial"/>
                <a:ea typeface="Arial"/>
                <a:cs typeface="Arial"/>
                <a:sym typeface="Arial"/>
              </a:rPr>
              <a:t>Deel 2: Het tweede deel van </a:t>
            </a:r>
            <a:r>
              <a:rPr lang="nl-NL" sz="1100" b="0" i="0" u="none" strike="noStrike" kern="1200" cap="none" dirty="0" err="1">
                <a:solidFill>
                  <a:schemeClr val="dk1"/>
                </a:solidFill>
                <a:effectLst/>
                <a:latin typeface="Arial"/>
                <a:ea typeface="Arial"/>
                <a:cs typeface="Arial"/>
                <a:sym typeface="Arial"/>
              </a:rPr>
              <a:t>blz</a:t>
            </a:r>
            <a:r>
              <a:rPr lang="nl-NL" sz="1100" b="0" i="0" u="none" strike="noStrike" kern="1200" cap="none" dirty="0">
                <a:solidFill>
                  <a:schemeClr val="dk1"/>
                </a:solidFill>
                <a:effectLst/>
                <a:latin typeface="Arial"/>
                <a:ea typeface="Arial"/>
                <a:cs typeface="Arial"/>
                <a:sym typeface="Arial"/>
              </a:rPr>
              <a:t> 125 gaat over hoe de men denkt dat de eerste 2/3 weken zullen zijn of kunnen zijn. We gaan deze items bespreken door op de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steeds een emotie te laten zien (zie plaatjes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en dan kan iedereen daar een duim of geen duim bij opsteken (zie </a:t>
            </a:r>
            <a:r>
              <a:rPr lang="nl-NL" sz="1100" b="0" i="0" u="none" strike="noStrike" kern="1200" cap="none" dirty="0" err="1">
                <a:solidFill>
                  <a:schemeClr val="dk1"/>
                </a:solidFill>
                <a:effectLst/>
                <a:latin typeface="Arial"/>
                <a:ea typeface="Arial"/>
                <a:cs typeface="Arial"/>
                <a:sym typeface="Arial"/>
              </a:rPr>
              <a:t>emoticon</a:t>
            </a:r>
            <a:r>
              <a:rPr lang="nl-NL" sz="1100" b="0" i="0" u="none" strike="noStrike" kern="1200" cap="none" dirty="0">
                <a:solidFill>
                  <a:schemeClr val="dk1"/>
                </a:solidFill>
                <a:effectLst/>
                <a:latin typeface="Arial"/>
                <a:ea typeface="Arial"/>
                <a:cs typeface="Arial"/>
                <a:sym typeface="Arial"/>
              </a:rPr>
              <a:t> op balk. Iedereen mag zoveel duimen opsteken als zij wil. Dus wanneer verwacht je dat je je blij voelt, of juist droevig, moe enzovoort.</a:t>
            </a:r>
          </a:p>
          <a:p>
            <a:endParaRPr lang="nl-NL" dirty="0"/>
          </a:p>
        </p:txBody>
      </p:sp>
    </p:spTree>
    <p:extLst>
      <p:ext uri="{BB962C8B-B14F-4D97-AF65-F5344CB8AC3E}">
        <p14:creationId xmlns:p14="http://schemas.microsoft.com/office/powerpoint/2010/main" val="3324317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sz="1100" b="0" i="0" u="none" strike="noStrike" kern="1200" cap="none" dirty="0">
                <a:solidFill>
                  <a:schemeClr val="dk1"/>
                </a:solidFill>
                <a:effectLst/>
                <a:latin typeface="Arial"/>
                <a:ea typeface="Arial"/>
                <a:cs typeface="Arial"/>
                <a:sym typeface="Arial"/>
              </a:rPr>
              <a:t>Deel 2: Het tweede deel van </a:t>
            </a:r>
            <a:r>
              <a:rPr lang="nl-NL" sz="1100" b="0" i="0" u="none" strike="noStrike" kern="1200" cap="none" dirty="0" err="1">
                <a:solidFill>
                  <a:schemeClr val="dk1"/>
                </a:solidFill>
                <a:effectLst/>
                <a:latin typeface="Arial"/>
                <a:ea typeface="Arial"/>
                <a:cs typeface="Arial"/>
                <a:sym typeface="Arial"/>
              </a:rPr>
              <a:t>blz</a:t>
            </a:r>
            <a:r>
              <a:rPr lang="nl-NL" sz="1100" b="0" i="0" u="none" strike="noStrike" kern="1200" cap="none" dirty="0">
                <a:solidFill>
                  <a:schemeClr val="dk1"/>
                </a:solidFill>
                <a:effectLst/>
                <a:latin typeface="Arial"/>
                <a:ea typeface="Arial"/>
                <a:cs typeface="Arial"/>
                <a:sym typeface="Arial"/>
              </a:rPr>
              <a:t> 125 gaat over hoe de men denkt dat de eerste 2/3 weken zullen zijn of kunnen zijn. We gaan deze items bespreken door op de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steeds een emotie te laten zien (zie plaatjes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en dan kan iedereen daar een duim of geen duim bij opsteken (zie </a:t>
            </a:r>
            <a:r>
              <a:rPr lang="nl-NL" sz="1100" b="0" i="0" u="none" strike="noStrike" kern="1200" cap="none" dirty="0" err="1">
                <a:solidFill>
                  <a:schemeClr val="dk1"/>
                </a:solidFill>
                <a:effectLst/>
                <a:latin typeface="Arial"/>
                <a:ea typeface="Arial"/>
                <a:cs typeface="Arial"/>
                <a:sym typeface="Arial"/>
              </a:rPr>
              <a:t>emoticon</a:t>
            </a:r>
            <a:r>
              <a:rPr lang="nl-NL" sz="1100" b="0" i="0" u="none" strike="noStrike" kern="1200" cap="none" dirty="0">
                <a:solidFill>
                  <a:schemeClr val="dk1"/>
                </a:solidFill>
                <a:effectLst/>
                <a:latin typeface="Arial"/>
                <a:ea typeface="Arial"/>
                <a:cs typeface="Arial"/>
                <a:sym typeface="Arial"/>
              </a:rPr>
              <a:t> op balk. Iedereen mag zoveel duimen opsteken als zij wil. Dus wanneer </a:t>
            </a:r>
            <a:r>
              <a:rPr lang="nl-NL" sz="1100" b="0" i="0" u="none" strike="noStrike" kern="1200" cap="none" dirty="0" err="1">
                <a:solidFill>
                  <a:schemeClr val="dk1"/>
                </a:solidFill>
                <a:effectLst/>
                <a:latin typeface="Arial"/>
                <a:ea typeface="Arial"/>
                <a:cs typeface="Arial"/>
                <a:sym typeface="Arial"/>
              </a:rPr>
              <a:t>vewacht</a:t>
            </a:r>
            <a:r>
              <a:rPr lang="nl-NL" sz="1100" b="0" i="0" u="none" strike="noStrike" kern="1200" cap="none" dirty="0">
                <a:solidFill>
                  <a:schemeClr val="dk1"/>
                </a:solidFill>
                <a:effectLst/>
                <a:latin typeface="Arial"/>
                <a:ea typeface="Arial"/>
                <a:cs typeface="Arial"/>
                <a:sym typeface="Arial"/>
              </a:rPr>
              <a:t> je dat je je blij voelt, of juist droevig, moe enzovoort.</a:t>
            </a:r>
          </a:p>
          <a:p>
            <a:endParaRPr lang="nl-NL" dirty="0"/>
          </a:p>
        </p:txBody>
      </p:sp>
    </p:spTree>
    <p:extLst>
      <p:ext uri="{BB962C8B-B14F-4D97-AF65-F5344CB8AC3E}">
        <p14:creationId xmlns:p14="http://schemas.microsoft.com/office/powerpoint/2010/main" val="411307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lang="nl-NL" sz="1100" b="0" i="0" u="none" strike="noStrike" kern="1200" cap="none" dirty="0">
                <a:solidFill>
                  <a:schemeClr val="dk1"/>
                </a:solidFill>
                <a:effectLst/>
                <a:latin typeface="Arial"/>
                <a:ea typeface="Arial"/>
                <a:cs typeface="Arial"/>
                <a:sym typeface="Arial"/>
              </a:rPr>
              <a:t>Deel 2: Het tweede deel van </a:t>
            </a:r>
            <a:r>
              <a:rPr lang="nl-NL" sz="1100" b="0" i="0" u="none" strike="noStrike" kern="1200" cap="none" dirty="0" err="1">
                <a:solidFill>
                  <a:schemeClr val="dk1"/>
                </a:solidFill>
                <a:effectLst/>
                <a:latin typeface="Arial"/>
                <a:ea typeface="Arial"/>
                <a:cs typeface="Arial"/>
                <a:sym typeface="Arial"/>
              </a:rPr>
              <a:t>blz</a:t>
            </a:r>
            <a:r>
              <a:rPr lang="nl-NL" sz="1100" b="0" i="0" u="none" strike="noStrike" kern="1200" cap="none" dirty="0">
                <a:solidFill>
                  <a:schemeClr val="dk1"/>
                </a:solidFill>
                <a:effectLst/>
                <a:latin typeface="Arial"/>
                <a:ea typeface="Arial"/>
                <a:cs typeface="Arial"/>
                <a:sym typeface="Arial"/>
              </a:rPr>
              <a:t> 125 gaat over hoe de men denkt dat de eerste 2/3 weken zullen zijn of kunnen zijn. We gaan deze items bespreken door op de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steeds een emotie te laten zien (zie plaatjes </a:t>
            </a:r>
            <a:r>
              <a:rPr lang="nl-NL" sz="1100" b="0" i="0" u="none" strike="noStrike" kern="1200" cap="none" dirty="0" err="1">
                <a:solidFill>
                  <a:schemeClr val="dk1"/>
                </a:solidFill>
                <a:effectLst/>
                <a:latin typeface="Arial"/>
                <a:ea typeface="Arial"/>
                <a:cs typeface="Arial"/>
                <a:sym typeface="Arial"/>
              </a:rPr>
              <a:t>powerpoint</a:t>
            </a:r>
            <a:r>
              <a:rPr lang="nl-NL" sz="1100" b="0" i="0" u="none" strike="noStrike" kern="1200" cap="none" dirty="0">
                <a:solidFill>
                  <a:schemeClr val="dk1"/>
                </a:solidFill>
                <a:effectLst/>
                <a:latin typeface="Arial"/>
                <a:ea typeface="Arial"/>
                <a:cs typeface="Arial"/>
                <a:sym typeface="Arial"/>
              </a:rPr>
              <a:t>) en dan kan iedereen daar een duim of geen duim bij opsteken (zie </a:t>
            </a:r>
            <a:r>
              <a:rPr lang="nl-NL" sz="1100" b="0" i="0" u="none" strike="noStrike" kern="1200" cap="none" dirty="0" err="1">
                <a:solidFill>
                  <a:schemeClr val="dk1"/>
                </a:solidFill>
                <a:effectLst/>
                <a:latin typeface="Arial"/>
                <a:ea typeface="Arial"/>
                <a:cs typeface="Arial"/>
                <a:sym typeface="Arial"/>
              </a:rPr>
              <a:t>emoticon</a:t>
            </a:r>
            <a:r>
              <a:rPr lang="nl-NL" sz="1100" b="0" i="0" u="none" strike="noStrike" kern="1200" cap="none" dirty="0">
                <a:solidFill>
                  <a:schemeClr val="dk1"/>
                </a:solidFill>
                <a:effectLst/>
                <a:latin typeface="Arial"/>
                <a:ea typeface="Arial"/>
                <a:cs typeface="Arial"/>
                <a:sym typeface="Arial"/>
              </a:rPr>
              <a:t> op balk. Iedereen mag zoveel duimen opsteken als zij wil. Dus wanneer </a:t>
            </a:r>
            <a:r>
              <a:rPr lang="nl-NL" sz="1100" b="0" i="0" u="none" strike="noStrike" kern="1200" cap="none" dirty="0" err="1">
                <a:solidFill>
                  <a:schemeClr val="dk1"/>
                </a:solidFill>
                <a:effectLst/>
                <a:latin typeface="Arial"/>
                <a:ea typeface="Arial"/>
                <a:cs typeface="Arial"/>
                <a:sym typeface="Arial"/>
              </a:rPr>
              <a:t>vewacht</a:t>
            </a:r>
            <a:r>
              <a:rPr lang="nl-NL" sz="1100" b="0" i="0" u="none" strike="noStrike" kern="1200" cap="none" dirty="0">
                <a:solidFill>
                  <a:schemeClr val="dk1"/>
                </a:solidFill>
                <a:effectLst/>
                <a:latin typeface="Arial"/>
                <a:ea typeface="Arial"/>
                <a:cs typeface="Arial"/>
                <a:sym typeface="Arial"/>
              </a:rPr>
              <a:t> je dat je je blij voelt, of juist droevig, moe enzovoort.</a:t>
            </a:r>
          </a:p>
          <a:p>
            <a:endParaRPr lang="nl-NL" dirty="0"/>
          </a:p>
        </p:txBody>
      </p:sp>
    </p:spTree>
    <p:extLst>
      <p:ext uri="{BB962C8B-B14F-4D97-AF65-F5344CB8AC3E}">
        <p14:creationId xmlns:p14="http://schemas.microsoft.com/office/powerpoint/2010/main" val="48904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rot="10800000" flipH="1">
            <a:off x="0" y="1686000"/>
            <a:ext cx="6858000" cy="3457500"/>
          </a:xfrm>
          <a:prstGeom prst="rect">
            <a:avLst/>
          </a:prstGeom>
          <a:solidFill>
            <a:schemeClr val="accent4"/>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4" name="Shape 14"/>
          <p:cNvSpPr/>
          <p:nvPr/>
        </p:nvSpPr>
        <p:spPr>
          <a:xfrm>
            <a:off x="0" y="1686000"/>
            <a:ext cx="6858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5" name="Shape 15"/>
          <p:cNvSpPr txBox="1">
            <a:spLocks noGrp="1"/>
          </p:cNvSpPr>
          <p:nvPr>
            <p:ph type="title"/>
          </p:nvPr>
        </p:nvSpPr>
        <p:spPr>
          <a:xfrm>
            <a:off x="353925" y="738725"/>
            <a:ext cx="6166575"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2400" b="0" i="0" u="none" strike="noStrike" cap="none">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9pPr>
          </a:lstStyle>
          <a:p>
            <a:r>
              <a:rPr lang="nl-NL"/>
              <a:t>Klik om stijl te bewerken</a:t>
            </a:r>
            <a:endParaRPr/>
          </a:p>
        </p:txBody>
      </p:sp>
      <p:sp>
        <p:nvSpPr>
          <p:cNvPr id="16" name="Shape 16"/>
          <p:cNvSpPr txBox="1">
            <a:spLocks noGrp="1"/>
          </p:cNvSpPr>
          <p:nvPr>
            <p:ph type="body" idx="1"/>
          </p:nvPr>
        </p:nvSpPr>
        <p:spPr>
          <a:xfrm>
            <a:off x="353925" y="1919075"/>
            <a:ext cx="6166575" cy="2710200"/>
          </a:xfrm>
          <a:prstGeom prst="rect">
            <a:avLst/>
          </a:prstGeom>
          <a:noFill/>
          <a:ln>
            <a:noFill/>
          </a:ln>
        </p:spPr>
        <p:txBody>
          <a:bodyPr spcFirstLastPara="1" wrap="square" lIns="91425" tIns="91425" rIns="91425" bIns="91425" anchor="t" anchorCtr="0"/>
          <a:lstStyle>
            <a:lvl1pPr marL="342900" marR="0" lvl="0" indent="-171450" algn="l" rtl="0">
              <a:lnSpc>
                <a:spcPct val="115000"/>
              </a:lnSpc>
              <a:spcBef>
                <a:spcPts val="0"/>
              </a:spcBef>
              <a:spcAft>
                <a:spcPts val="0"/>
              </a:spcAft>
              <a:buClr>
                <a:schemeClr val="lt2"/>
              </a:buClr>
              <a:buSzPts val="1800"/>
              <a:buFont typeface="Roboto"/>
              <a:buNone/>
              <a:defRPr sz="1350" b="0" i="0" u="none" strike="noStrike" cap="none">
                <a:solidFill>
                  <a:schemeClr val="lt2"/>
                </a:solidFill>
                <a:latin typeface="Roboto"/>
                <a:ea typeface="Roboto"/>
                <a:cs typeface="Roboto"/>
                <a:sym typeface="Roboto"/>
              </a:defRPr>
            </a:lvl1pPr>
            <a:lvl2pPr marL="685800" marR="0" lvl="1"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2pPr>
            <a:lvl3pPr marL="1028700" marR="0" lvl="2"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3pPr>
            <a:lvl4pPr marL="1371600" marR="0" lvl="3"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4pPr>
            <a:lvl5pPr marL="1714500" marR="0" lvl="4"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5pPr>
            <a:lvl6pPr marL="2057400" marR="0" lvl="5"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6pPr>
            <a:lvl7pPr marL="2400300" marR="0" lvl="6"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7pPr>
            <a:lvl8pPr marL="2743200" marR="0" lvl="7"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8pPr>
            <a:lvl9pPr marL="3086100" marR="0" lvl="8" indent="-171450" algn="l" rtl="0">
              <a:lnSpc>
                <a:spcPct val="115000"/>
              </a:lnSpc>
              <a:spcBef>
                <a:spcPts val="1200"/>
              </a:spcBef>
              <a:spcAft>
                <a:spcPts val="1200"/>
              </a:spcAft>
              <a:buClr>
                <a:schemeClr val="lt2"/>
              </a:buClr>
              <a:buSzPts val="1400"/>
              <a:buFont typeface="Roboto"/>
              <a:buNone/>
              <a:defRPr sz="1050" b="0" i="0" u="none" strike="noStrike" cap="none">
                <a:solidFill>
                  <a:schemeClr val="lt2"/>
                </a:solidFill>
                <a:latin typeface="Roboto"/>
                <a:ea typeface="Roboto"/>
                <a:cs typeface="Roboto"/>
                <a:sym typeface="Roboto"/>
              </a:defRPr>
            </a:lvl9pPr>
          </a:lstStyle>
          <a:p>
            <a:pPr lvl="0"/>
            <a:r>
              <a:rPr lang="nl-NL"/>
              <a:t>Klikken om de tekststijl van het model te bewerken</a:t>
            </a:r>
          </a:p>
        </p:txBody>
      </p:sp>
      <p:sp>
        <p:nvSpPr>
          <p:cNvPr id="17" name="Shape 17"/>
          <p:cNvSpPr txBox="1">
            <a:spLocks noGrp="1"/>
          </p:cNvSpPr>
          <p:nvPr>
            <p:ph type="sldNum" idx="12"/>
          </p:nvPr>
        </p:nvSpPr>
        <p:spPr>
          <a:xfrm>
            <a:off x="6392656" y="4695623"/>
            <a:ext cx="411525" cy="393600"/>
          </a:xfrm>
          <a:prstGeom prst="rect">
            <a:avLst/>
          </a:prstGeom>
          <a:noFill/>
          <a:ln>
            <a:noFill/>
          </a:ln>
        </p:spPr>
        <p:txBody>
          <a:bodyPr spcFirstLastPara="1" wrap="square" lIns="91425" tIns="91425" rIns="91425" bIns="91425" anchor="ctr" anchorCtr="0">
            <a:noAutofit/>
          </a:bodyPr>
          <a:lstStyle/>
          <a:p>
            <a:pPr>
              <a:buClr>
                <a:srgbClr val="000000"/>
              </a:buClr>
              <a:buSzPts val="1400"/>
            </a:pPr>
            <a:fld id="{00000000-1234-1234-1234-123412341234}" type="slidenum">
              <a:rPr lang="en-GB" sz="1050" smtClean="0"/>
              <a:pPr>
                <a:buClr>
                  <a:srgbClr val="000000"/>
                </a:buClr>
                <a:buSzPts val="1400"/>
              </a:pPr>
              <a:t>‹nr.›</a:t>
            </a:fld>
            <a:endParaRPr lang="en-GB" sz="10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ig number">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56625" y="1258525"/>
            <a:ext cx="6166575"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12000"/>
              <a:buFont typeface="Roboto"/>
              <a:buNone/>
              <a:defRPr sz="9000" b="0" i="0" u="none" strike="noStrike" cap="none">
                <a:solidFill>
                  <a:schemeClr val="dk2"/>
                </a:solidFill>
                <a:latin typeface="Roboto"/>
                <a:ea typeface="Roboto"/>
                <a:cs typeface="Roboto"/>
                <a:sym typeface="Roboto"/>
              </a:defRPr>
            </a:lvl1pPr>
            <a:lvl2pPr lvl="1"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2pPr>
            <a:lvl3pPr lvl="2"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3pPr>
            <a:lvl4pPr lvl="3"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4pPr>
            <a:lvl5pPr lvl="4"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5pPr>
            <a:lvl6pPr lvl="5"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6pPr>
            <a:lvl7pPr lvl="6"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7pPr>
            <a:lvl8pPr lvl="7"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8pPr>
            <a:lvl9pPr lvl="8"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9pPr>
          </a:lstStyle>
          <a:p>
            <a:r>
              <a:rPr lang="nl-NL"/>
              <a:t>Klik om stijl te bewerken</a:t>
            </a:r>
            <a:endParaRPr/>
          </a:p>
        </p:txBody>
      </p:sp>
      <p:sp>
        <p:nvSpPr>
          <p:cNvPr id="61" name="Shape 61"/>
          <p:cNvSpPr txBox="1">
            <a:spLocks noGrp="1"/>
          </p:cNvSpPr>
          <p:nvPr>
            <p:ph type="body" idx="1"/>
          </p:nvPr>
        </p:nvSpPr>
        <p:spPr>
          <a:xfrm>
            <a:off x="356625" y="3304625"/>
            <a:ext cx="6166575" cy="1300800"/>
          </a:xfrm>
          <a:prstGeom prst="rect">
            <a:avLst/>
          </a:prstGeom>
          <a:noFill/>
          <a:ln>
            <a:noFill/>
          </a:ln>
        </p:spPr>
        <p:txBody>
          <a:bodyPr spcFirstLastPara="1" wrap="square" lIns="91425" tIns="91425" rIns="91425" bIns="91425" anchor="t" anchorCtr="0"/>
          <a:lstStyle>
            <a:lvl1pPr marL="342900" marR="0" lvl="0" indent="-171450" algn="ctr" rtl="0">
              <a:lnSpc>
                <a:spcPct val="115000"/>
              </a:lnSpc>
              <a:spcBef>
                <a:spcPts val="0"/>
              </a:spcBef>
              <a:spcAft>
                <a:spcPts val="0"/>
              </a:spcAft>
              <a:buClr>
                <a:schemeClr val="lt2"/>
              </a:buClr>
              <a:buSzPts val="1800"/>
              <a:buFont typeface="Roboto"/>
              <a:buNone/>
              <a:defRPr sz="1350" b="0" i="0" u="none" strike="noStrike" cap="none">
                <a:solidFill>
                  <a:schemeClr val="lt2"/>
                </a:solidFill>
                <a:latin typeface="Roboto"/>
                <a:ea typeface="Roboto"/>
                <a:cs typeface="Roboto"/>
                <a:sym typeface="Roboto"/>
              </a:defRPr>
            </a:lvl1pPr>
            <a:lvl2pPr marL="685800" marR="0" lvl="1"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2pPr>
            <a:lvl3pPr marL="1028700" marR="0" lvl="2"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3pPr>
            <a:lvl4pPr marL="1371600" marR="0" lvl="3"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4pPr>
            <a:lvl5pPr marL="1714500" marR="0" lvl="4"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5pPr>
            <a:lvl6pPr marL="2057400" marR="0" lvl="5"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6pPr>
            <a:lvl7pPr marL="2400300" marR="0" lvl="6"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7pPr>
            <a:lvl8pPr marL="2743200" marR="0" lvl="7"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8pPr>
            <a:lvl9pPr marL="3086100" marR="0" lvl="8" indent="-171450" algn="ctr" rtl="0">
              <a:lnSpc>
                <a:spcPct val="115000"/>
              </a:lnSpc>
              <a:spcBef>
                <a:spcPts val="1200"/>
              </a:spcBef>
              <a:spcAft>
                <a:spcPts val="1200"/>
              </a:spcAft>
              <a:buClr>
                <a:schemeClr val="lt2"/>
              </a:buClr>
              <a:buSzPts val="1400"/>
              <a:buFont typeface="Roboto"/>
              <a:buNone/>
              <a:defRPr sz="1050" b="0" i="0" u="none" strike="noStrike" cap="none">
                <a:solidFill>
                  <a:schemeClr val="lt2"/>
                </a:solidFill>
                <a:latin typeface="Roboto"/>
                <a:ea typeface="Roboto"/>
                <a:cs typeface="Roboto"/>
                <a:sym typeface="Roboto"/>
              </a:defRPr>
            </a:lvl9pPr>
          </a:lstStyle>
          <a:p>
            <a:pPr lvl="0"/>
            <a:r>
              <a:rPr lang="nl-NL"/>
              <a:t>Klikken om de tekststijl van het model te bewerken</a:t>
            </a:r>
          </a:p>
        </p:txBody>
      </p:sp>
      <p:sp>
        <p:nvSpPr>
          <p:cNvPr id="62" name="Shape 62"/>
          <p:cNvSpPr txBox="1">
            <a:spLocks noGrp="1"/>
          </p:cNvSpPr>
          <p:nvPr>
            <p:ph type="sldNum" idx="12"/>
          </p:nvPr>
        </p:nvSpPr>
        <p:spPr>
          <a:xfrm>
            <a:off x="6392656" y="4695623"/>
            <a:ext cx="411525" cy="393600"/>
          </a:xfrm>
          <a:prstGeom prst="rect">
            <a:avLst/>
          </a:prstGeom>
          <a:noFill/>
          <a:ln>
            <a:noFill/>
          </a:ln>
        </p:spPr>
        <p:txBody>
          <a:bodyPr spcFirstLastPara="1" wrap="square" lIns="91425" tIns="91425" rIns="91425" bIns="91425" anchor="ctr" anchorCtr="0">
            <a:noAutofit/>
          </a:bodyPr>
          <a:lstStyle/>
          <a:p>
            <a:pPr>
              <a:buClr>
                <a:srgbClr val="000000"/>
              </a:buClr>
              <a:buSzPts val="1400"/>
            </a:pPr>
            <a:fld id="{00000000-1234-1234-1234-123412341234}" type="slidenum">
              <a:rPr lang="en-GB" sz="1050" smtClean="0"/>
              <a:pPr>
                <a:buClr>
                  <a:srgbClr val="000000"/>
                </a:buClr>
                <a:buSzPts val="1400"/>
              </a:pPr>
              <a:t>‹nr.›</a:t>
            </a:fld>
            <a:endParaRPr lang="en-GB" sz="10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3BA08-F6B6-499E-AEF8-5D3F246FA241}"/>
              </a:ext>
            </a:extLst>
          </p:cNvPr>
          <p:cNvSpPr>
            <a:spLocks noGrp="1"/>
          </p:cNvSpPr>
          <p:nvPr>
            <p:ph type="ctrTitle"/>
          </p:nvPr>
        </p:nvSpPr>
        <p:spPr>
          <a:xfrm>
            <a:off x="857250" y="841772"/>
            <a:ext cx="5143500" cy="1790700"/>
          </a:xfrm>
        </p:spPr>
        <p:txBody>
          <a:bodyPr anchor="b"/>
          <a:lstStyle>
            <a:lvl1pPr algn="ctr">
              <a:defRPr sz="3375"/>
            </a:lvl1pPr>
          </a:lstStyle>
          <a:p>
            <a:r>
              <a:rPr lang="nl-NL"/>
              <a:t>Klik om stijl te bewerken</a:t>
            </a:r>
          </a:p>
        </p:txBody>
      </p:sp>
      <p:sp>
        <p:nvSpPr>
          <p:cNvPr id="3" name="Ondertitel 2">
            <a:extLst>
              <a:ext uri="{FF2B5EF4-FFF2-40B4-BE49-F238E27FC236}">
                <a16:creationId xmlns:a16="http://schemas.microsoft.com/office/drawing/2014/main" id="{2D04194F-519C-4381-8815-D3F9CFB77481}"/>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B55CCD3-F7DE-4961-925C-6CA91896B88A}"/>
              </a:ext>
            </a:extLst>
          </p:cNvPr>
          <p:cNvSpPr>
            <a:spLocks noGrp="1"/>
          </p:cNvSpPr>
          <p:nvPr>
            <p:ph type="dt" sz="half" idx="10"/>
          </p:nvPr>
        </p:nvSpPr>
        <p:spPr/>
        <p:txBody>
          <a:bodyPr/>
          <a:lstStyle/>
          <a:p>
            <a:fld id="{10C9DBDA-C27C-46B4-9970-86EAF43BE25F}" type="datetimeFigureOut">
              <a:rPr lang="nl-NL" smtClean="0"/>
              <a:t>1-5-2020</a:t>
            </a:fld>
            <a:endParaRPr lang="nl-NL"/>
          </a:p>
        </p:txBody>
      </p:sp>
      <p:sp>
        <p:nvSpPr>
          <p:cNvPr id="5" name="Tijdelijke aanduiding voor voettekst 4">
            <a:extLst>
              <a:ext uri="{FF2B5EF4-FFF2-40B4-BE49-F238E27FC236}">
                <a16:creationId xmlns:a16="http://schemas.microsoft.com/office/drawing/2014/main" id="{22D624D0-42AB-49CE-9174-CFFC6A99CE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70E535-1A8E-406B-BA16-A19AC97AB790}"/>
              </a:ext>
            </a:extLst>
          </p:cNvPr>
          <p:cNvSpPr>
            <a:spLocks noGrp="1"/>
          </p:cNvSpPr>
          <p:nvPr>
            <p:ph type="sldNum" sz="quarter" idx="12"/>
          </p:nvPr>
        </p:nvSpPr>
        <p:spPr/>
        <p:txBody>
          <a:bodyPr/>
          <a:lstStyle/>
          <a:p>
            <a:fld id="{39F33A36-BF50-4CAB-B13B-C50CBC4C2876}" type="slidenum">
              <a:rPr lang="nl-NL" smtClean="0"/>
              <a:t>‹nr.›</a:t>
            </a:fld>
            <a:endParaRPr lang="nl-NL"/>
          </a:p>
        </p:txBody>
      </p:sp>
    </p:spTree>
    <p:extLst>
      <p:ext uri="{BB962C8B-B14F-4D97-AF65-F5344CB8AC3E}">
        <p14:creationId xmlns:p14="http://schemas.microsoft.com/office/powerpoint/2010/main" val="393171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67688" y="488250"/>
            <a:ext cx="4670325"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000"/>
              <a:buFont typeface="Roboto"/>
              <a:buNone/>
              <a:defRPr sz="4500" b="0" i="0" u="none" strike="noStrike" cap="none">
                <a:solidFill>
                  <a:schemeClr val="lt1"/>
                </a:solidFill>
                <a:latin typeface="Roboto"/>
                <a:ea typeface="Roboto"/>
                <a:cs typeface="Roboto"/>
                <a:sym typeface="Roboto"/>
              </a:defRPr>
            </a:lvl1pPr>
            <a:lvl2pPr lvl="1">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2pPr>
            <a:lvl3pPr lvl="2">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3pPr>
            <a:lvl4pPr lvl="3">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4pPr>
            <a:lvl5pPr lvl="4">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5pPr>
            <a:lvl6pPr lvl="5">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6pPr>
            <a:lvl7pPr lvl="6">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7pPr>
            <a:lvl8pPr lvl="7">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8pPr>
            <a:lvl9pPr lvl="8">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9pPr>
          </a:lstStyle>
          <a:p>
            <a:endParaRPr/>
          </a:p>
        </p:txBody>
      </p:sp>
      <p:sp>
        <p:nvSpPr>
          <p:cNvPr id="11" name="Shape 11"/>
          <p:cNvSpPr txBox="1">
            <a:spLocks noGrp="1"/>
          </p:cNvSpPr>
          <p:nvPr>
            <p:ph type="sldNum" idx="12"/>
          </p:nvPr>
        </p:nvSpPr>
        <p:spPr>
          <a:xfrm>
            <a:off x="6392656" y="4695623"/>
            <a:ext cx="411525" cy="393600"/>
          </a:xfrm>
          <a:prstGeom prst="rect">
            <a:avLst/>
          </a:prstGeom>
          <a:noFill/>
          <a:ln>
            <a:noFill/>
          </a:ln>
        </p:spPr>
        <p:txBody>
          <a:bodyPr spcFirstLastPara="1" wrap="square" lIns="91425" tIns="91425" rIns="91425" bIns="91425" anchor="ctr" anchorCtr="0">
            <a:noAutofit/>
          </a:bodyPr>
          <a:lstStyle/>
          <a:p>
            <a:pPr>
              <a:buClr>
                <a:schemeClr val="lt1"/>
              </a:buClr>
              <a:buSzPts val="1400"/>
            </a:pPr>
            <a:fld id="{00000000-1234-1234-1234-123412341234}" type="slidenum">
              <a:rPr lang="en-GB" sz="1050" smtClean="0">
                <a:solidFill>
                  <a:schemeClr val="lt1"/>
                </a:solidFill>
              </a:rPr>
              <a:pPr>
                <a:buClr>
                  <a:schemeClr val="lt1"/>
                </a:buClr>
                <a:buSzPts val="1400"/>
              </a:pPr>
              <a:t>‹nr.›</a:t>
            </a:fld>
            <a:endParaRPr lang="en-GB" sz="1050">
              <a:solidFill>
                <a:schemeClr val="lt1"/>
              </a:solidFill>
            </a:endParaRPr>
          </a:p>
        </p:txBody>
      </p:sp>
    </p:spTree>
    <p:extLst>
      <p:ext uri="{BB962C8B-B14F-4D97-AF65-F5344CB8AC3E}">
        <p14:creationId xmlns:p14="http://schemas.microsoft.com/office/powerpoint/2010/main" val="9574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rot="10800000" flipH="1">
            <a:off x="0" y="1686000"/>
            <a:ext cx="6858000" cy="3457500"/>
          </a:xfrm>
          <a:prstGeom prst="rect">
            <a:avLst/>
          </a:prstGeom>
          <a:solidFill>
            <a:schemeClr val="accent4"/>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4" name="Shape 14"/>
          <p:cNvSpPr/>
          <p:nvPr/>
        </p:nvSpPr>
        <p:spPr>
          <a:xfrm>
            <a:off x="0" y="1686000"/>
            <a:ext cx="6858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5" name="Shape 15"/>
          <p:cNvSpPr txBox="1">
            <a:spLocks noGrp="1"/>
          </p:cNvSpPr>
          <p:nvPr>
            <p:ph type="title"/>
          </p:nvPr>
        </p:nvSpPr>
        <p:spPr>
          <a:xfrm>
            <a:off x="353925" y="738725"/>
            <a:ext cx="6166575"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2400" b="0" i="0" u="none" strike="noStrike" cap="none">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2400">
                <a:solidFill>
                  <a:schemeClr val="lt1"/>
                </a:solidFill>
                <a:latin typeface="Roboto"/>
                <a:ea typeface="Roboto"/>
                <a:cs typeface="Roboto"/>
                <a:sym typeface="Roboto"/>
              </a:defRPr>
            </a:lvl9pPr>
          </a:lstStyle>
          <a:p>
            <a:endParaRPr/>
          </a:p>
        </p:txBody>
      </p:sp>
      <p:sp>
        <p:nvSpPr>
          <p:cNvPr id="16" name="Shape 16"/>
          <p:cNvSpPr txBox="1">
            <a:spLocks noGrp="1"/>
          </p:cNvSpPr>
          <p:nvPr>
            <p:ph type="body" idx="1"/>
          </p:nvPr>
        </p:nvSpPr>
        <p:spPr>
          <a:xfrm>
            <a:off x="353925" y="1919075"/>
            <a:ext cx="6166575" cy="2710200"/>
          </a:xfrm>
          <a:prstGeom prst="rect">
            <a:avLst/>
          </a:prstGeom>
          <a:noFill/>
          <a:ln>
            <a:noFill/>
          </a:ln>
        </p:spPr>
        <p:txBody>
          <a:bodyPr spcFirstLastPara="1" wrap="square" lIns="91425" tIns="91425" rIns="91425" bIns="91425" anchor="t" anchorCtr="0"/>
          <a:lstStyle>
            <a:lvl1pPr marL="342900" marR="0" lvl="0" indent="-171450" algn="l" rtl="0">
              <a:lnSpc>
                <a:spcPct val="115000"/>
              </a:lnSpc>
              <a:spcBef>
                <a:spcPts val="0"/>
              </a:spcBef>
              <a:spcAft>
                <a:spcPts val="0"/>
              </a:spcAft>
              <a:buClr>
                <a:schemeClr val="lt2"/>
              </a:buClr>
              <a:buSzPts val="1800"/>
              <a:buFont typeface="Roboto"/>
              <a:buNone/>
              <a:defRPr sz="1350" b="0" i="0" u="none" strike="noStrike" cap="none">
                <a:solidFill>
                  <a:schemeClr val="lt2"/>
                </a:solidFill>
                <a:latin typeface="Roboto"/>
                <a:ea typeface="Roboto"/>
                <a:cs typeface="Roboto"/>
                <a:sym typeface="Roboto"/>
              </a:defRPr>
            </a:lvl1pPr>
            <a:lvl2pPr marL="685800" marR="0" lvl="1"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2pPr>
            <a:lvl3pPr marL="1028700" marR="0" lvl="2"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3pPr>
            <a:lvl4pPr marL="1371600" marR="0" lvl="3"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4pPr>
            <a:lvl5pPr marL="1714500" marR="0" lvl="4"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5pPr>
            <a:lvl6pPr marL="2057400" marR="0" lvl="5"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6pPr>
            <a:lvl7pPr marL="2400300" marR="0" lvl="6"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7pPr>
            <a:lvl8pPr marL="2743200" marR="0" lvl="7" indent="-171450" algn="l"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8pPr>
            <a:lvl9pPr marL="3086100" marR="0" lvl="8" indent="-171450" algn="l" rtl="0">
              <a:lnSpc>
                <a:spcPct val="115000"/>
              </a:lnSpc>
              <a:spcBef>
                <a:spcPts val="1200"/>
              </a:spcBef>
              <a:spcAft>
                <a:spcPts val="1200"/>
              </a:spcAft>
              <a:buClr>
                <a:schemeClr val="lt2"/>
              </a:buClr>
              <a:buSzPts val="1400"/>
              <a:buFont typeface="Roboto"/>
              <a:buNone/>
              <a:defRPr sz="1050" b="0" i="0" u="none" strike="noStrike" cap="none">
                <a:solidFill>
                  <a:schemeClr val="lt2"/>
                </a:solidFill>
                <a:latin typeface="Roboto"/>
                <a:ea typeface="Roboto"/>
                <a:cs typeface="Roboto"/>
                <a:sym typeface="Roboto"/>
              </a:defRPr>
            </a:lvl9pPr>
          </a:lstStyle>
          <a:p>
            <a:endParaRPr/>
          </a:p>
        </p:txBody>
      </p:sp>
      <p:sp>
        <p:nvSpPr>
          <p:cNvPr id="17" name="Shape 17"/>
          <p:cNvSpPr txBox="1">
            <a:spLocks noGrp="1"/>
          </p:cNvSpPr>
          <p:nvPr>
            <p:ph type="sldNum" idx="12"/>
          </p:nvPr>
        </p:nvSpPr>
        <p:spPr>
          <a:xfrm>
            <a:off x="6392656" y="4695623"/>
            <a:ext cx="411525" cy="393600"/>
          </a:xfrm>
          <a:prstGeom prst="rect">
            <a:avLst/>
          </a:prstGeom>
          <a:noFill/>
          <a:ln>
            <a:noFill/>
          </a:ln>
        </p:spPr>
        <p:txBody>
          <a:bodyPr spcFirstLastPara="1" wrap="square" lIns="91425" tIns="91425" rIns="91425" bIns="91425" anchor="ctr" anchorCtr="0">
            <a:noAutofit/>
          </a:bodyPr>
          <a:lstStyle/>
          <a:p>
            <a:pPr>
              <a:buClr>
                <a:srgbClr val="000000"/>
              </a:buClr>
              <a:buSzPts val="1400"/>
            </a:pPr>
            <a:fld id="{00000000-1234-1234-1234-123412341234}" type="slidenum">
              <a:rPr lang="en-GB" sz="1050" smtClean="0"/>
              <a:pPr>
                <a:buClr>
                  <a:srgbClr val="000000"/>
                </a:buClr>
                <a:buSzPts val="1400"/>
              </a:pPr>
              <a:t>‹nr.›</a:t>
            </a:fld>
            <a:endParaRPr lang="en-GB" sz="1050"/>
          </a:p>
        </p:txBody>
      </p:sp>
    </p:spTree>
    <p:extLst>
      <p:ext uri="{BB962C8B-B14F-4D97-AF65-F5344CB8AC3E}">
        <p14:creationId xmlns:p14="http://schemas.microsoft.com/office/powerpoint/2010/main" val="184035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9"/>
        <p:cNvGrpSpPr/>
        <p:nvPr/>
      </p:nvGrpSpPr>
      <p:grpSpPr>
        <a:xfrm>
          <a:off x="0" y="0"/>
          <a:ext cx="0" cy="0"/>
          <a:chOff x="0" y="0"/>
          <a:chExt cx="0" cy="0"/>
        </a:xfrm>
      </p:grpSpPr>
      <p:sp>
        <p:nvSpPr>
          <p:cNvPr id="30" name="Shape 30"/>
          <p:cNvSpPr/>
          <p:nvPr/>
        </p:nvSpPr>
        <p:spPr>
          <a:xfrm flipH="1">
            <a:off x="0" y="0"/>
            <a:ext cx="3429000" cy="5143500"/>
          </a:xfrm>
          <a:prstGeom prst="rect">
            <a:avLst/>
          </a:prstGeom>
          <a:solidFill>
            <a:schemeClr val="accent4"/>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31" name="Shape 31"/>
          <p:cNvSpPr/>
          <p:nvPr/>
        </p:nvSpPr>
        <p:spPr>
          <a:xfrm rot="5400000">
            <a:off x="816956" y="2531325"/>
            <a:ext cx="5142900" cy="8145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32" name="Shape 32"/>
          <p:cNvSpPr txBox="1">
            <a:spLocks noGrp="1"/>
          </p:cNvSpPr>
          <p:nvPr>
            <p:ph type="title"/>
          </p:nvPr>
        </p:nvSpPr>
        <p:spPr>
          <a:xfrm>
            <a:off x="199125" y="1233175"/>
            <a:ext cx="30339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4200"/>
              <a:buFont typeface="Roboto"/>
              <a:buNone/>
              <a:defRPr sz="3150" b="0" i="0" u="none" strike="noStrike" cap="none">
                <a:solidFill>
                  <a:schemeClr val="dk2"/>
                </a:solidFill>
                <a:latin typeface="Roboto"/>
                <a:ea typeface="Roboto"/>
                <a:cs typeface="Roboto"/>
                <a:sym typeface="Roboto"/>
              </a:defRPr>
            </a:lvl1pPr>
            <a:lvl2pPr lvl="1" algn="ctr">
              <a:spcBef>
                <a:spcPts val="0"/>
              </a:spcBef>
              <a:spcAft>
                <a:spcPts val="0"/>
              </a:spcAft>
              <a:buClr>
                <a:schemeClr val="dk2"/>
              </a:buClr>
              <a:buSzPts val="4200"/>
              <a:buFont typeface="Roboto"/>
              <a:buNone/>
              <a:defRPr sz="3150">
                <a:solidFill>
                  <a:schemeClr val="dk2"/>
                </a:solidFill>
                <a:latin typeface="Roboto"/>
                <a:ea typeface="Roboto"/>
                <a:cs typeface="Roboto"/>
                <a:sym typeface="Roboto"/>
              </a:defRPr>
            </a:lvl2pPr>
            <a:lvl3pPr lvl="2" algn="ctr">
              <a:spcBef>
                <a:spcPts val="0"/>
              </a:spcBef>
              <a:spcAft>
                <a:spcPts val="0"/>
              </a:spcAft>
              <a:buClr>
                <a:schemeClr val="dk2"/>
              </a:buClr>
              <a:buSzPts val="4200"/>
              <a:buFont typeface="Roboto"/>
              <a:buNone/>
              <a:defRPr sz="3150">
                <a:solidFill>
                  <a:schemeClr val="dk2"/>
                </a:solidFill>
                <a:latin typeface="Roboto"/>
                <a:ea typeface="Roboto"/>
                <a:cs typeface="Roboto"/>
                <a:sym typeface="Roboto"/>
              </a:defRPr>
            </a:lvl3pPr>
            <a:lvl4pPr lvl="3" algn="ctr">
              <a:spcBef>
                <a:spcPts val="0"/>
              </a:spcBef>
              <a:spcAft>
                <a:spcPts val="0"/>
              </a:spcAft>
              <a:buClr>
                <a:schemeClr val="dk2"/>
              </a:buClr>
              <a:buSzPts val="4200"/>
              <a:buFont typeface="Roboto"/>
              <a:buNone/>
              <a:defRPr sz="3150">
                <a:solidFill>
                  <a:schemeClr val="dk2"/>
                </a:solidFill>
                <a:latin typeface="Roboto"/>
                <a:ea typeface="Roboto"/>
                <a:cs typeface="Roboto"/>
                <a:sym typeface="Roboto"/>
              </a:defRPr>
            </a:lvl4pPr>
            <a:lvl5pPr lvl="4" algn="ctr">
              <a:spcBef>
                <a:spcPts val="0"/>
              </a:spcBef>
              <a:spcAft>
                <a:spcPts val="0"/>
              </a:spcAft>
              <a:buClr>
                <a:schemeClr val="dk2"/>
              </a:buClr>
              <a:buSzPts val="4200"/>
              <a:buFont typeface="Roboto"/>
              <a:buNone/>
              <a:defRPr sz="3150">
                <a:solidFill>
                  <a:schemeClr val="dk2"/>
                </a:solidFill>
                <a:latin typeface="Roboto"/>
                <a:ea typeface="Roboto"/>
                <a:cs typeface="Roboto"/>
                <a:sym typeface="Roboto"/>
              </a:defRPr>
            </a:lvl5pPr>
            <a:lvl6pPr lvl="5" algn="ctr">
              <a:spcBef>
                <a:spcPts val="0"/>
              </a:spcBef>
              <a:spcAft>
                <a:spcPts val="0"/>
              </a:spcAft>
              <a:buClr>
                <a:schemeClr val="dk2"/>
              </a:buClr>
              <a:buSzPts val="4200"/>
              <a:buFont typeface="Roboto"/>
              <a:buNone/>
              <a:defRPr sz="3150">
                <a:solidFill>
                  <a:schemeClr val="dk2"/>
                </a:solidFill>
                <a:latin typeface="Roboto"/>
                <a:ea typeface="Roboto"/>
                <a:cs typeface="Roboto"/>
                <a:sym typeface="Roboto"/>
              </a:defRPr>
            </a:lvl6pPr>
            <a:lvl7pPr lvl="6" algn="ctr">
              <a:spcBef>
                <a:spcPts val="0"/>
              </a:spcBef>
              <a:spcAft>
                <a:spcPts val="0"/>
              </a:spcAft>
              <a:buClr>
                <a:schemeClr val="dk2"/>
              </a:buClr>
              <a:buSzPts val="4200"/>
              <a:buFont typeface="Roboto"/>
              <a:buNone/>
              <a:defRPr sz="3150">
                <a:solidFill>
                  <a:schemeClr val="dk2"/>
                </a:solidFill>
                <a:latin typeface="Roboto"/>
                <a:ea typeface="Roboto"/>
                <a:cs typeface="Roboto"/>
                <a:sym typeface="Roboto"/>
              </a:defRPr>
            </a:lvl7pPr>
            <a:lvl8pPr lvl="7" algn="ctr">
              <a:spcBef>
                <a:spcPts val="0"/>
              </a:spcBef>
              <a:spcAft>
                <a:spcPts val="0"/>
              </a:spcAft>
              <a:buClr>
                <a:schemeClr val="dk2"/>
              </a:buClr>
              <a:buSzPts val="4200"/>
              <a:buFont typeface="Roboto"/>
              <a:buNone/>
              <a:defRPr sz="3150">
                <a:solidFill>
                  <a:schemeClr val="dk2"/>
                </a:solidFill>
                <a:latin typeface="Roboto"/>
                <a:ea typeface="Roboto"/>
                <a:cs typeface="Roboto"/>
                <a:sym typeface="Roboto"/>
              </a:defRPr>
            </a:lvl8pPr>
            <a:lvl9pPr lvl="8" algn="ctr">
              <a:spcBef>
                <a:spcPts val="0"/>
              </a:spcBef>
              <a:spcAft>
                <a:spcPts val="0"/>
              </a:spcAft>
              <a:buClr>
                <a:schemeClr val="dk2"/>
              </a:buClr>
              <a:buSzPts val="4200"/>
              <a:buFont typeface="Roboto"/>
              <a:buNone/>
              <a:defRPr sz="3150">
                <a:solidFill>
                  <a:schemeClr val="dk2"/>
                </a:solidFill>
                <a:latin typeface="Roboto"/>
                <a:ea typeface="Roboto"/>
                <a:cs typeface="Roboto"/>
                <a:sym typeface="Roboto"/>
              </a:defRPr>
            </a:lvl9pPr>
          </a:lstStyle>
          <a:p>
            <a:endParaRPr/>
          </a:p>
        </p:txBody>
      </p:sp>
      <p:sp>
        <p:nvSpPr>
          <p:cNvPr id="33" name="Shape 33"/>
          <p:cNvSpPr txBox="1">
            <a:spLocks noGrp="1"/>
          </p:cNvSpPr>
          <p:nvPr>
            <p:ph type="subTitle" idx="1"/>
          </p:nvPr>
        </p:nvSpPr>
        <p:spPr>
          <a:xfrm>
            <a:off x="199125" y="2779467"/>
            <a:ext cx="3033900" cy="1235099"/>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2"/>
              </a:buClr>
              <a:buSzPts val="2100"/>
              <a:buFont typeface="Roboto"/>
              <a:buNone/>
              <a:defRPr sz="1575" b="0" i="0" u="none" strike="noStrike" cap="none">
                <a:solidFill>
                  <a:schemeClr val="lt2"/>
                </a:solidFill>
                <a:latin typeface="Roboto"/>
                <a:ea typeface="Roboto"/>
                <a:cs typeface="Roboto"/>
                <a:sym typeface="Roboto"/>
              </a:defRPr>
            </a:lvl1pPr>
            <a:lvl2pPr marR="0" lvl="1" algn="ctr" rtl="0">
              <a:lnSpc>
                <a:spcPct val="100000"/>
              </a:lnSpc>
              <a:spcBef>
                <a:spcPts val="0"/>
              </a:spcBef>
              <a:spcAft>
                <a:spcPts val="0"/>
              </a:spcAft>
              <a:buClr>
                <a:schemeClr val="lt2"/>
              </a:buClr>
              <a:buSzPts val="2100"/>
              <a:buFont typeface="Roboto"/>
              <a:buNone/>
              <a:defRPr sz="1575" b="0" i="0" u="none" strike="noStrike" cap="none">
                <a:solidFill>
                  <a:schemeClr val="lt2"/>
                </a:solidFill>
                <a:latin typeface="Roboto"/>
                <a:ea typeface="Roboto"/>
                <a:cs typeface="Roboto"/>
                <a:sym typeface="Roboto"/>
              </a:defRPr>
            </a:lvl2pPr>
            <a:lvl3pPr marR="0" lvl="2" algn="ctr" rtl="0">
              <a:lnSpc>
                <a:spcPct val="100000"/>
              </a:lnSpc>
              <a:spcBef>
                <a:spcPts val="0"/>
              </a:spcBef>
              <a:spcAft>
                <a:spcPts val="0"/>
              </a:spcAft>
              <a:buClr>
                <a:schemeClr val="lt2"/>
              </a:buClr>
              <a:buSzPts val="2100"/>
              <a:buFont typeface="Roboto"/>
              <a:buNone/>
              <a:defRPr sz="1575" b="0" i="0" u="none" strike="noStrike" cap="none">
                <a:solidFill>
                  <a:schemeClr val="lt2"/>
                </a:solidFill>
                <a:latin typeface="Roboto"/>
                <a:ea typeface="Roboto"/>
                <a:cs typeface="Roboto"/>
                <a:sym typeface="Roboto"/>
              </a:defRPr>
            </a:lvl3pPr>
            <a:lvl4pPr marR="0" lvl="3" algn="ctr" rtl="0">
              <a:lnSpc>
                <a:spcPct val="100000"/>
              </a:lnSpc>
              <a:spcBef>
                <a:spcPts val="0"/>
              </a:spcBef>
              <a:spcAft>
                <a:spcPts val="0"/>
              </a:spcAft>
              <a:buClr>
                <a:schemeClr val="lt2"/>
              </a:buClr>
              <a:buSzPts val="2100"/>
              <a:buFont typeface="Roboto"/>
              <a:buNone/>
              <a:defRPr sz="1575" b="0" i="0" u="none" strike="noStrike" cap="none">
                <a:solidFill>
                  <a:schemeClr val="lt2"/>
                </a:solidFill>
                <a:latin typeface="Roboto"/>
                <a:ea typeface="Roboto"/>
                <a:cs typeface="Roboto"/>
                <a:sym typeface="Roboto"/>
              </a:defRPr>
            </a:lvl4pPr>
            <a:lvl5pPr marR="0" lvl="4" algn="ctr" rtl="0">
              <a:lnSpc>
                <a:spcPct val="100000"/>
              </a:lnSpc>
              <a:spcBef>
                <a:spcPts val="0"/>
              </a:spcBef>
              <a:spcAft>
                <a:spcPts val="0"/>
              </a:spcAft>
              <a:buClr>
                <a:schemeClr val="lt2"/>
              </a:buClr>
              <a:buSzPts val="2100"/>
              <a:buFont typeface="Roboto"/>
              <a:buNone/>
              <a:defRPr sz="1575" b="0" i="0" u="none" strike="noStrike" cap="none">
                <a:solidFill>
                  <a:schemeClr val="lt2"/>
                </a:solidFill>
                <a:latin typeface="Roboto"/>
                <a:ea typeface="Roboto"/>
                <a:cs typeface="Roboto"/>
                <a:sym typeface="Roboto"/>
              </a:defRPr>
            </a:lvl5pPr>
            <a:lvl6pPr marR="0" lvl="5" algn="ctr" rtl="0">
              <a:lnSpc>
                <a:spcPct val="100000"/>
              </a:lnSpc>
              <a:spcBef>
                <a:spcPts val="0"/>
              </a:spcBef>
              <a:spcAft>
                <a:spcPts val="0"/>
              </a:spcAft>
              <a:buClr>
                <a:schemeClr val="lt2"/>
              </a:buClr>
              <a:buSzPts val="2100"/>
              <a:buFont typeface="Roboto"/>
              <a:buNone/>
              <a:defRPr sz="1575" b="0" i="0" u="none" strike="noStrike" cap="none">
                <a:solidFill>
                  <a:schemeClr val="lt2"/>
                </a:solidFill>
                <a:latin typeface="Roboto"/>
                <a:ea typeface="Roboto"/>
                <a:cs typeface="Roboto"/>
                <a:sym typeface="Roboto"/>
              </a:defRPr>
            </a:lvl6pPr>
            <a:lvl7pPr marR="0" lvl="6" algn="ctr" rtl="0">
              <a:lnSpc>
                <a:spcPct val="100000"/>
              </a:lnSpc>
              <a:spcBef>
                <a:spcPts val="0"/>
              </a:spcBef>
              <a:spcAft>
                <a:spcPts val="0"/>
              </a:spcAft>
              <a:buClr>
                <a:schemeClr val="lt2"/>
              </a:buClr>
              <a:buSzPts val="2100"/>
              <a:buFont typeface="Roboto"/>
              <a:buNone/>
              <a:defRPr sz="1575" b="0" i="0" u="none" strike="noStrike" cap="none">
                <a:solidFill>
                  <a:schemeClr val="lt2"/>
                </a:solidFill>
                <a:latin typeface="Roboto"/>
                <a:ea typeface="Roboto"/>
                <a:cs typeface="Roboto"/>
                <a:sym typeface="Roboto"/>
              </a:defRPr>
            </a:lvl7pPr>
            <a:lvl8pPr marR="0" lvl="7" algn="ctr" rtl="0">
              <a:lnSpc>
                <a:spcPct val="100000"/>
              </a:lnSpc>
              <a:spcBef>
                <a:spcPts val="0"/>
              </a:spcBef>
              <a:spcAft>
                <a:spcPts val="0"/>
              </a:spcAft>
              <a:buClr>
                <a:schemeClr val="lt2"/>
              </a:buClr>
              <a:buSzPts val="2100"/>
              <a:buFont typeface="Roboto"/>
              <a:buNone/>
              <a:defRPr sz="1575" b="0" i="0" u="none" strike="noStrike" cap="none">
                <a:solidFill>
                  <a:schemeClr val="lt2"/>
                </a:solidFill>
                <a:latin typeface="Roboto"/>
                <a:ea typeface="Roboto"/>
                <a:cs typeface="Roboto"/>
                <a:sym typeface="Roboto"/>
              </a:defRPr>
            </a:lvl8pPr>
            <a:lvl9pPr marR="0" lvl="8" algn="ctr" rtl="0">
              <a:lnSpc>
                <a:spcPct val="100000"/>
              </a:lnSpc>
              <a:spcBef>
                <a:spcPts val="0"/>
              </a:spcBef>
              <a:spcAft>
                <a:spcPts val="0"/>
              </a:spcAft>
              <a:buClr>
                <a:schemeClr val="lt2"/>
              </a:buClr>
              <a:buSzPts val="2100"/>
              <a:buFont typeface="Roboto"/>
              <a:buNone/>
              <a:defRPr sz="1575" b="0" i="0" u="none" strike="noStrike" cap="none">
                <a:solidFill>
                  <a:schemeClr val="lt2"/>
                </a:solidFill>
                <a:latin typeface="Roboto"/>
                <a:ea typeface="Roboto"/>
                <a:cs typeface="Roboto"/>
                <a:sym typeface="Roboto"/>
              </a:defRPr>
            </a:lvl9pPr>
          </a:lstStyle>
          <a:p>
            <a:endParaRPr/>
          </a:p>
        </p:txBody>
      </p:sp>
      <p:sp>
        <p:nvSpPr>
          <p:cNvPr id="34" name="Shape 34"/>
          <p:cNvSpPr txBox="1">
            <a:spLocks noGrp="1"/>
          </p:cNvSpPr>
          <p:nvPr>
            <p:ph type="body" idx="2"/>
          </p:nvPr>
        </p:nvSpPr>
        <p:spPr>
          <a:xfrm>
            <a:off x="3704625" y="724200"/>
            <a:ext cx="2877750" cy="3695100"/>
          </a:xfrm>
          <a:prstGeom prst="rect">
            <a:avLst/>
          </a:prstGeom>
          <a:noFill/>
          <a:ln>
            <a:noFill/>
          </a:ln>
        </p:spPr>
        <p:txBody>
          <a:bodyPr spcFirstLastPara="1" wrap="square" lIns="91425" tIns="91425" rIns="91425" bIns="91425" anchor="ctr" anchorCtr="0"/>
          <a:lstStyle>
            <a:lvl1pPr marL="342900" marR="0" lvl="0" indent="-171450" algn="l" rtl="0">
              <a:lnSpc>
                <a:spcPct val="115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1pPr>
            <a:lvl2pPr marL="685800" marR="0" lvl="1" indent="-171450" algn="l" rtl="0">
              <a:lnSpc>
                <a:spcPct val="115000"/>
              </a:lnSpc>
              <a:spcBef>
                <a:spcPts val="1200"/>
              </a:spcBef>
              <a:spcAft>
                <a:spcPts val="0"/>
              </a:spcAft>
              <a:buClr>
                <a:schemeClr val="lt1"/>
              </a:buClr>
              <a:buSzPts val="1400"/>
              <a:buFont typeface="Roboto"/>
              <a:buNone/>
              <a:defRPr sz="1050" b="0" i="0" u="none" strike="noStrike" cap="none">
                <a:solidFill>
                  <a:schemeClr val="lt1"/>
                </a:solidFill>
                <a:latin typeface="Roboto"/>
                <a:ea typeface="Roboto"/>
                <a:cs typeface="Roboto"/>
                <a:sym typeface="Roboto"/>
              </a:defRPr>
            </a:lvl2pPr>
            <a:lvl3pPr marL="1028700" marR="0" lvl="2" indent="-171450" algn="l" rtl="0">
              <a:lnSpc>
                <a:spcPct val="115000"/>
              </a:lnSpc>
              <a:spcBef>
                <a:spcPts val="1200"/>
              </a:spcBef>
              <a:spcAft>
                <a:spcPts val="0"/>
              </a:spcAft>
              <a:buClr>
                <a:schemeClr val="lt1"/>
              </a:buClr>
              <a:buSzPts val="1400"/>
              <a:buFont typeface="Roboto"/>
              <a:buNone/>
              <a:defRPr sz="1050" b="0" i="0" u="none" strike="noStrike" cap="none">
                <a:solidFill>
                  <a:schemeClr val="lt1"/>
                </a:solidFill>
                <a:latin typeface="Roboto"/>
                <a:ea typeface="Roboto"/>
                <a:cs typeface="Roboto"/>
                <a:sym typeface="Roboto"/>
              </a:defRPr>
            </a:lvl3pPr>
            <a:lvl4pPr marL="1371600" marR="0" lvl="3" indent="-171450" algn="l" rtl="0">
              <a:lnSpc>
                <a:spcPct val="115000"/>
              </a:lnSpc>
              <a:spcBef>
                <a:spcPts val="1200"/>
              </a:spcBef>
              <a:spcAft>
                <a:spcPts val="0"/>
              </a:spcAft>
              <a:buClr>
                <a:schemeClr val="lt1"/>
              </a:buClr>
              <a:buSzPts val="1400"/>
              <a:buFont typeface="Roboto"/>
              <a:buNone/>
              <a:defRPr sz="1050" b="0" i="0" u="none" strike="noStrike" cap="none">
                <a:solidFill>
                  <a:schemeClr val="lt1"/>
                </a:solidFill>
                <a:latin typeface="Roboto"/>
                <a:ea typeface="Roboto"/>
                <a:cs typeface="Roboto"/>
                <a:sym typeface="Roboto"/>
              </a:defRPr>
            </a:lvl4pPr>
            <a:lvl5pPr marL="1714500" marR="0" lvl="4" indent="-171450" algn="l" rtl="0">
              <a:lnSpc>
                <a:spcPct val="115000"/>
              </a:lnSpc>
              <a:spcBef>
                <a:spcPts val="1200"/>
              </a:spcBef>
              <a:spcAft>
                <a:spcPts val="0"/>
              </a:spcAft>
              <a:buClr>
                <a:schemeClr val="lt1"/>
              </a:buClr>
              <a:buSzPts val="1400"/>
              <a:buFont typeface="Roboto"/>
              <a:buNone/>
              <a:defRPr sz="1050" b="0" i="0" u="none" strike="noStrike" cap="none">
                <a:solidFill>
                  <a:schemeClr val="lt1"/>
                </a:solidFill>
                <a:latin typeface="Roboto"/>
                <a:ea typeface="Roboto"/>
                <a:cs typeface="Roboto"/>
                <a:sym typeface="Roboto"/>
              </a:defRPr>
            </a:lvl5pPr>
            <a:lvl6pPr marL="2057400" marR="0" lvl="5" indent="-171450" algn="l" rtl="0">
              <a:lnSpc>
                <a:spcPct val="115000"/>
              </a:lnSpc>
              <a:spcBef>
                <a:spcPts val="1200"/>
              </a:spcBef>
              <a:spcAft>
                <a:spcPts val="0"/>
              </a:spcAft>
              <a:buClr>
                <a:schemeClr val="lt1"/>
              </a:buClr>
              <a:buSzPts val="1400"/>
              <a:buFont typeface="Roboto"/>
              <a:buNone/>
              <a:defRPr sz="1050" b="0" i="0" u="none" strike="noStrike" cap="none">
                <a:solidFill>
                  <a:schemeClr val="lt1"/>
                </a:solidFill>
                <a:latin typeface="Roboto"/>
                <a:ea typeface="Roboto"/>
                <a:cs typeface="Roboto"/>
                <a:sym typeface="Roboto"/>
              </a:defRPr>
            </a:lvl6pPr>
            <a:lvl7pPr marL="2400300" marR="0" lvl="6" indent="-171450" algn="l" rtl="0">
              <a:lnSpc>
                <a:spcPct val="115000"/>
              </a:lnSpc>
              <a:spcBef>
                <a:spcPts val="1200"/>
              </a:spcBef>
              <a:spcAft>
                <a:spcPts val="0"/>
              </a:spcAft>
              <a:buClr>
                <a:schemeClr val="lt1"/>
              </a:buClr>
              <a:buSzPts val="1400"/>
              <a:buFont typeface="Roboto"/>
              <a:buNone/>
              <a:defRPr sz="1050" b="0" i="0" u="none" strike="noStrike" cap="none">
                <a:solidFill>
                  <a:schemeClr val="lt1"/>
                </a:solidFill>
                <a:latin typeface="Roboto"/>
                <a:ea typeface="Roboto"/>
                <a:cs typeface="Roboto"/>
                <a:sym typeface="Roboto"/>
              </a:defRPr>
            </a:lvl7pPr>
            <a:lvl8pPr marL="2743200" marR="0" lvl="7" indent="-171450" algn="l" rtl="0">
              <a:lnSpc>
                <a:spcPct val="115000"/>
              </a:lnSpc>
              <a:spcBef>
                <a:spcPts val="1200"/>
              </a:spcBef>
              <a:spcAft>
                <a:spcPts val="0"/>
              </a:spcAft>
              <a:buClr>
                <a:schemeClr val="lt1"/>
              </a:buClr>
              <a:buSzPts val="1400"/>
              <a:buFont typeface="Roboto"/>
              <a:buNone/>
              <a:defRPr sz="1050" b="0" i="0" u="none" strike="noStrike" cap="none">
                <a:solidFill>
                  <a:schemeClr val="lt1"/>
                </a:solidFill>
                <a:latin typeface="Roboto"/>
                <a:ea typeface="Roboto"/>
                <a:cs typeface="Roboto"/>
                <a:sym typeface="Roboto"/>
              </a:defRPr>
            </a:lvl8pPr>
            <a:lvl9pPr marL="3086100" marR="0" lvl="8" indent="-171450" algn="l" rtl="0">
              <a:lnSpc>
                <a:spcPct val="115000"/>
              </a:lnSpc>
              <a:spcBef>
                <a:spcPts val="1200"/>
              </a:spcBef>
              <a:spcAft>
                <a:spcPts val="1200"/>
              </a:spcAft>
              <a:buClr>
                <a:schemeClr val="lt1"/>
              </a:buClr>
              <a:buSzPts val="1400"/>
              <a:buFont typeface="Roboto"/>
              <a:buNone/>
              <a:defRPr sz="1050" b="0" i="0" u="none" strike="noStrike" cap="none">
                <a:solidFill>
                  <a:schemeClr val="lt1"/>
                </a:solidFill>
                <a:latin typeface="Roboto"/>
                <a:ea typeface="Roboto"/>
                <a:cs typeface="Roboto"/>
                <a:sym typeface="Roboto"/>
              </a:defRPr>
            </a:lvl9pPr>
          </a:lstStyle>
          <a:p>
            <a:endParaRPr/>
          </a:p>
        </p:txBody>
      </p:sp>
      <p:sp>
        <p:nvSpPr>
          <p:cNvPr id="35" name="Shape 35"/>
          <p:cNvSpPr txBox="1">
            <a:spLocks noGrp="1"/>
          </p:cNvSpPr>
          <p:nvPr>
            <p:ph type="sldNum" idx="12"/>
          </p:nvPr>
        </p:nvSpPr>
        <p:spPr>
          <a:xfrm>
            <a:off x="6392656" y="4695623"/>
            <a:ext cx="411525" cy="393600"/>
          </a:xfrm>
          <a:prstGeom prst="rect">
            <a:avLst/>
          </a:prstGeom>
          <a:noFill/>
          <a:ln>
            <a:noFill/>
          </a:ln>
        </p:spPr>
        <p:txBody>
          <a:bodyPr spcFirstLastPara="1" wrap="square" lIns="91425" tIns="91425" rIns="91425" bIns="91425" anchor="ctr" anchorCtr="0">
            <a:noAutofit/>
          </a:bodyPr>
          <a:lstStyle/>
          <a:p>
            <a:pPr>
              <a:buClr>
                <a:schemeClr val="lt1"/>
              </a:buClr>
              <a:buSzPts val="1400"/>
            </a:pPr>
            <a:fld id="{00000000-1234-1234-1234-123412341234}" type="slidenum">
              <a:rPr lang="en-GB" sz="1050" smtClean="0">
                <a:solidFill>
                  <a:schemeClr val="lt1"/>
                </a:solidFill>
              </a:rPr>
              <a:pPr>
                <a:buClr>
                  <a:schemeClr val="lt1"/>
                </a:buClr>
                <a:buSzPts val="1400"/>
              </a:pPr>
              <a:t>‹nr.›</a:t>
            </a:fld>
            <a:endParaRPr lang="en-GB" sz="1050">
              <a:solidFill>
                <a:schemeClr val="lt1"/>
              </a:solidFill>
            </a:endParaRPr>
          </a:p>
        </p:txBody>
      </p:sp>
    </p:spTree>
    <p:extLst>
      <p:ext uri="{BB962C8B-B14F-4D97-AF65-F5344CB8AC3E}">
        <p14:creationId xmlns:p14="http://schemas.microsoft.com/office/powerpoint/2010/main" val="258245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3"/>
        <p:cNvGrpSpPr/>
        <p:nvPr/>
      </p:nvGrpSpPr>
      <p:grpSpPr>
        <a:xfrm>
          <a:off x="0" y="0"/>
          <a:ext cx="0" cy="0"/>
          <a:chOff x="0" y="0"/>
          <a:chExt cx="0" cy="0"/>
        </a:xfrm>
      </p:grpSpPr>
      <p:sp>
        <p:nvSpPr>
          <p:cNvPr id="54" name="Shape 54"/>
          <p:cNvSpPr/>
          <p:nvPr/>
        </p:nvSpPr>
        <p:spPr>
          <a:xfrm flipH="1">
            <a:off x="6184800" y="4245925"/>
            <a:ext cx="673200" cy="897600"/>
          </a:xfrm>
          <a:prstGeom prst="rtTriangle">
            <a:avLst/>
          </a:prstGeom>
          <a:solidFill>
            <a:schemeClr val="lt1"/>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55" name="Shape 55"/>
          <p:cNvSpPr/>
          <p:nvPr/>
        </p:nvSpPr>
        <p:spPr>
          <a:xfrm flipH="1">
            <a:off x="6184800" y="4245875"/>
            <a:ext cx="673200" cy="897600"/>
          </a:xfrm>
          <a:prstGeom prst="round1Rect">
            <a:avLst>
              <a:gd name="adj" fmla="val 16667"/>
            </a:avLst>
          </a:prstGeom>
          <a:solidFill>
            <a:schemeClr val="lt1">
              <a:alpha val="67843"/>
            </a:schemeClr>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56" name="Shape 56"/>
          <p:cNvSpPr txBox="1">
            <a:spLocks noGrp="1"/>
          </p:cNvSpPr>
          <p:nvPr>
            <p:ph type="ctrTitle"/>
          </p:nvPr>
        </p:nvSpPr>
        <p:spPr>
          <a:xfrm>
            <a:off x="292894" y="1819275"/>
            <a:ext cx="6166575" cy="933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800"/>
              <a:buFont typeface="Roboto"/>
              <a:buNone/>
              <a:defRPr sz="3600" b="0" i="0" u="none" strike="noStrike" cap="none">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sz="36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sz="36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sz="36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sz="36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sz="36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sz="36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sz="36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sz="3600">
                <a:solidFill>
                  <a:schemeClr val="lt1"/>
                </a:solidFill>
                <a:latin typeface="Roboto"/>
                <a:ea typeface="Roboto"/>
                <a:cs typeface="Roboto"/>
                <a:sym typeface="Roboto"/>
              </a:defRPr>
            </a:lvl9pPr>
          </a:lstStyle>
          <a:p>
            <a:endParaRPr/>
          </a:p>
        </p:txBody>
      </p:sp>
      <p:sp>
        <p:nvSpPr>
          <p:cNvPr id="57" name="Shape 57"/>
          <p:cNvSpPr txBox="1">
            <a:spLocks noGrp="1"/>
          </p:cNvSpPr>
          <p:nvPr>
            <p:ph type="subTitle" idx="1"/>
          </p:nvPr>
        </p:nvSpPr>
        <p:spPr>
          <a:xfrm>
            <a:off x="292894" y="2789130"/>
            <a:ext cx="6166575" cy="43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9pPr>
          </a:lstStyle>
          <a:p>
            <a:endParaRPr/>
          </a:p>
        </p:txBody>
      </p:sp>
      <p:sp>
        <p:nvSpPr>
          <p:cNvPr id="58" name="Shape 58"/>
          <p:cNvSpPr txBox="1">
            <a:spLocks noGrp="1"/>
          </p:cNvSpPr>
          <p:nvPr>
            <p:ph type="sldNum" idx="12"/>
          </p:nvPr>
        </p:nvSpPr>
        <p:spPr>
          <a:xfrm>
            <a:off x="6392656" y="4695623"/>
            <a:ext cx="411525" cy="393600"/>
          </a:xfrm>
          <a:prstGeom prst="rect">
            <a:avLst/>
          </a:prstGeom>
          <a:noFill/>
          <a:ln>
            <a:noFill/>
          </a:ln>
        </p:spPr>
        <p:txBody>
          <a:bodyPr spcFirstLastPara="1" wrap="square" lIns="91425" tIns="91425" rIns="91425" bIns="91425" anchor="ctr" anchorCtr="0">
            <a:noAutofit/>
          </a:bodyPr>
          <a:lstStyle/>
          <a:p>
            <a:pPr>
              <a:buClr>
                <a:srgbClr val="000000"/>
              </a:buClr>
              <a:buSzPts val="1400"/>
            </a:pPr>
            <a:fld id="{00000000-1234-1234-1234-123412341234}" type="slidenum">
              <a:rPr lang="en-GB" sz="1050" smtClean="0"/>
              <a:pPr>
                <a:buClr>
                  <a:srgbClr val="000000"/>
                </a:buClr>
                <a:buSzPts val="1400"/>
              </a:pPr>
              <a:t>‹nr.›</a:t>
            </a:fld>
            <a:endParaRPr lang="en-GB" sz="1050"/>
          </a:p>
        </p:txBody>
      </p:sp>
    </p:spTree>
    <p:extLst>
      <p:ext uri="{BB962C8B-B14F-4D97-AF65-F5344CB8AC3E}">
        <p14:creationId xmlns:p14="http://schemas.microsoft.com/office/powerpoint/2010/main" val="160263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56625" y="1258525"/>
            <a:ext cx="6166575"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12000"/>
              <a:buFont typeface="Roboto"/>
              <a:buNone/>
              <a:defRPr sz="9000" b="0" i="0" u="none" strike="noStrike" cap="none">
                <a:solidFill>
                  <a:schemeClr val="dk2"/>
                </a:solidFill>
                <a:latin typeface="Roboto"/>
                <a:ea typeface="Roboto"/>
                <a:cs typeface="Roboto"/>
                <a:sym typeface="Roboto"/>
              </a:defRPr>
            </a:lvl1pPr>
            <a:lvl2pPr lvl="1"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2pPr>
            <a:lvl3pPr lvl="2"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3pPr>
            <a:lvl4pPr lvl="3"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4pPr>
            <a:lvl5pPr lvl="4"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5pPr>
            <a:lvl6pPr lvl="5"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6pPr>
            <a:lvl7pPr lvl="6"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7pPr>
            <a:lvl8pPr lvl="7"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8pPr>
            <a:lvl9pPr lvl="8" algn="ctr">
              <a:spcBef>
                <a:spcPts val="0"/>
              </a:spcBef>
              <a:spcAft>
                <a:spcPts val="0"/>
              </a:spcAft>
              <a:buClr>
                <a:schemeClr val="dk2"/>
              </a:buClr>
              <a:buSzPts val="12000"/>
              <a:buFont typeface="Roboto"/>
              <a:buNone/>
              <a:defRPr sz="9000">
                <a:solidFill>
                  <a:schemeClr val="dk2"/>
                </a:solidFill>
                <a:latin typeface="Roboto"/>
                <a:ea typeface="Roboto"/>
                <a:cs typeface="Roboto"/>
                <a:sym typeface="Roboto"/>
              </a:defRPr>
            </a:lvl9pPr>
          </a:lstStyle>
          <a:p>
            <a:endParaRPr/>
          </a:p>
        </p:txBody>
      </p:sp>
      <p:sp>
        <p:nvSpPr>
          <p:cNvPr id="61" name="Shape 61"/>
          <p:cNvSpPr txBox="1">
            <a:spLocks noGrp="1"/>
          </p:cNvSpPr>
          <p:nvPr>
            <p:ph type="body" idx="1"/>
          </p:nvPr>
        </p:nvSpPr>
        <p:spPr>
          <a:xfrm>
            <a:off x="356625" y="3304625"/>
            <a:ext cx="6166575" cy="1300800"/>
          </a:xfrm>
          <a:prstGeom prst="rect">
            <a:avLst/>
          </a:prstGeom>
          <a:noFill/>
          <a:ln>
            <a:noFill/>
          </a:ln>
        </p:spPr>
        <p:txBody>
          <a:bodyPr spcFirstLastPara="1" wrap="square" lIns="91425" tIns="91425" rIns="91425" bIns="91425" anchor="t" anchorCtr="0"/>
          <a:lstStyle>
            <a:lvl1pPr marL="342900" marR="0" lvl="0" indent="-171450" algn="ctr" rtl="0">
              <a:lnSpc>
                <a:spcPct val="115000"/>
              </a:lnSpc>
              <a:spcBef>
                <a:spcPts val="0"/>
              </a:spcBef>
              <a:spcAft>
                <a:spcPts val="0"/>
              </a:spcAft>
              <a:buClr>
                <a:schemeClr val="lt2"/>
              </a:buClr>
              <a:buSzPts val="1800"/>
              <a:buFont typeface="Roboto"/>
              <a:buNone/>
              <a:defRPr sz="1350" b="0" i="0" u="none" strike="noStrike" cap="none">
                <a:solidFill>
                  <a:schemeClr val="lt2"/>
                </a:solidFill>
                <a:latin typeface="Roboto"/>
                <a:ea typeface="Roboto"/>
                <a:cs typeface="Roboto"/>
                <a:sym typeface="Roboto"/>
              </a:defRPr>
            </a:lvl1pPr>
            <a:lvl2pPr marL="685800" marR="0" lvl="1"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2pPr>
            <a:lvl3pPr marL="1028700" marR="0" lvl="2"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3pPr>
            <a:lvl4pPr marL="1371600" marR="0" lvl="3"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4pPr>
            <a:lvl5pPr marL="1714500" marR="0" lvl="4"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5pPr>
            <a:lvl6pPr marL="2057400" marR="0" lvl="5"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6pPr>
            <a:lvl7pPr marL="2400300" marR="0" lvl="6"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7pPr>
            <a:lvl8pPr marL="2743200" marR="0" lvl="7" indent="-171450" algn="ctr" rtl="0">
              <a:lnSpc>
                <a:spcPct val="115000"/>
              </a:lnSpc>
              <a:spcBef>
                <a:spcPts val="1200"/>
              </a:spcBef>
              <a:spcAft>
                <a:spcPts val="0"/>
              </a:spcAft>
              <a:buClr>
                <a:schemeClr val="lt2"/>
              </a:buClr>
              <a:buSzPts val="1400"/>
              <a:buFont typeface="Roboto"/>
              <a:buNone/>
              <a:defRPr sz="1050" b="0" i="0" u="none" strike="noStrike" cap="none">
                <a:solidFill>
                  <a:schemeClr val="lt2"/>
                </a:solidFill>
                <a:latin typeface="Roboto"/>
                <a:ea typeface="Roboto"/>
                <a:cs typeface="Roboto"/>
                <a:sym typeface="Roboto"/>
              </a:defRPr>
            </a:lvl8pPr>
            <a:lvl9pPr marL="3086100" marR="0" lvl="8" indent="-171450" algn="ctr" rtl="0">
              <a:lnSpc>
                <a:spcPct val="115000"/>
              </a:lnSpc>
              <a:spcBef>
                <a:spcPts val="1200"/>
              </a:spcBef>
              <a:spcAft>
                <a:spcPts val="1200"/>
              </a:spcAft>
              <a:buClr>
                <a:schemeClr val="lt2"/>
              </a:buClr>
              <a:buSzPts val="1400"/>
              <a:buFont typeface="Roboto"/>
              <a:buNone/>
              <a:defRPr sz="1050" b="0" i="0" u="none" strike="noStrike" cap="none">
                <a:solidFill>
                  <a:schemeClr val="lt2"/>
                </a:solidFill>
                <a:latin typeface="Roboto"/>
                <a:ea typeface="Roboto"/>
                <a:cs typeface="Roboto"/>
                <a:sym typeface="Roboto"/>
              </a:defRPr>
            </a:lvl9pPr>
          </a:lstStyle>
          <a:p>
            <a:endParaRPr/>
          </a:p>
        </p:txBody>
      </p:sp>
      <p:sp>
        <p:nvSpPr>
          <p:cNvPr id="62" name="Shape 62"/>
          <p:cNvSpPr txBox="1">
            <a:spLocks noGrp="1"/>
          </p:cNvSpPr>
          <p:nvPr>
            <p:ph type="sldNum" idx="12"/>
          </p:nvPr>
        </p:nvSpPr>
        <p:spPr>
          <a:xfrm>
            <a:off x="6392656" y="4695623"/>
            <a:ext cx="411525" cy="393600"/>
          </a:xfrm>
          <a:prstGeom prst="rect">
            <a:avLst/>
          </a:prstGeom>
          <a:noFill/>
          <a:ln>
            <a:noFill/>
          </a:ln>
        </p:spPr>
        <p:txBody>
          <a:bodyPr spcFirstLastPara="1" wrap="square" lIns="91425" tIns="91425" rIns="91425" bIns="91425" anchor="ctr" anchorCtr="0">
            <a:noAutofit/>
          </a:bodyPr>
          <a:lstStyle/>
          <a:p>
            <a:pPr>
              <a:buClr>
                <a:srgbClr val="000000"/>
              </a:buClr>
              <a:buSzPts val="1400"/>
            </a:pPr>
            <a:fld id="{00000000-1234-1234-1234-123412341234}" type="slidenum">
              <a:rPr lang="en-GB" sz="1050" smtClean="0"/>
              <a:pPr>
                <a:buClr>
                  <a:srgbClr val="000000"/>
                </a:buClr>
                <a:buSzPts val="1400"/>
              </a:pPr>
              <a:t>‹nr.›</a:t>
            </a:fld>
            <a:endParaRPr lang="en-GB" sz="1050"/>
          </a:p>
        </p:txBody>
      </p:sp>
    </p:spTree>
    <p:extLst>
      <p:ext uri="{BB962C8B-B14F-4D97-AF65-F5344CB8AC3E}">
        <p14:creationId xmlns:p14="http://schemas.microsoft.com/office/powerpoint/2010/main" val="3573240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53925" y="738725"/>
            <a:ext cx="6166575"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53925" y="1919075"/>
            <a:ext cx="6166575" cy="2710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lt2"/>
              </a:buClr>
              <a:buSzPts val="1800"/>
              <a:buFont typeface="Roboto"/>
              <a:buNone/>
              <a:defRPr sz="1800" b="0" i="0" u="none" strike="noStrike" cap="none">
                <a:solidFill>
                  <a:schemeClr val="lt2"/>
                </a:solidFill>
                <a:latin typeface="Roboto"/>
                <a:ea typeface="Roboto"/>
                <a:cs typeface="Roboto"/>
                <a:sym typeface="Roboto"/>
              </a:defRPr>
            </a:lvl1pPr>
            <a:lvl2pPr marL="914400" marR="0" lvl="1"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2pPr>
            <a:lvl3pPr marL="1371600" marR="0" lvl="2"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3pPr>
            <a:lvl4pPr marL="1828800" marR="0" lvl="3"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4pPr>
            <a:lvl5pPr marL="2286000" marR="0" lvl="4"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5pPr>
            <a:lvl6pPr marL="2743200" marR="0" lvl="5"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6pPr>
            <a:lvl7pPr marL="3200400" marR="0" lvl="6"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7pPr>
            <a:lvl8pPr marL="3657600" marR="0" lvl="7"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8pPr>
            <a:lvl9pPr marL="4114800" marR="0" lvl="8" indent="-228600" algn="l" rtl="0">
              <a:lnSpc>
                <a:spcPct val="115000"/>
              </a:lnSpc>
              <a:spcBef>
                <a:spcPts val="160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6392656" y="4695623"/>
            <a:ext cx="411525" cy="393600"/>
          </a:xfrm>
          <a:prstGeom prst="rect">
            <a:avLst/>
          </a:prstGeom>
          <a:noFill/>
          <a:ln>
            <a:noFill/>
          </a:ln>
        </p:spPr>
        <p:txBody>
          <a:bodyPr spcFirstLastPara="1" wrap="square" lIns="91425" tIns="91425" rIns="91425" bIns="91425" anchor="ctr" anchorCtr="0">
            <a:noAutofit/>
          </a:bodyPr>
          <a:lstStyle/>
          <a:p>
            <a:pPr algn="r">
              <a:buClr>
                <a:schemeClr val="lt2"/>
              </a:buClr>
              <a:buSzPts val="1000"/>
            </a:pPr>
            <a:fld id="{00000000-1234-1234-1234-123412341234}" type="slidenum">
              <a:rPr lang="en-GB" sz="750" smtClean="0">
                <a:solidFill>
                  <a:schemeClr val="lt2"/>
                </a:solidFill>
                <a:latin typeface="Roboto"/>
                <a:ea typeface="Roboto"/>
                <a:cs typeface="Roboto"/>
                <a:sym typeface="Roboto"/>
              </a:rPr>
              <a:pPr algn="r">
                <a:buClr>
                  <a:schemeClr val="lt2"/>
                </a:buClr>
                <a:buSzPts val="1000"/>
              </a:pPr>
              <a:t>‹nr.›</a:t>
            </a:fld>
            <a:endParaRPr lang="en-GB" sz="75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9" r:id="rId1"/>
    <p:sldLayoutId id="2147483658" r:id="rId2"/>
    <p:sldLayoutId id="2147483676"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53925" y="738725"/>
            <a:ext cx="6166575"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53925" y="1919075"/>
            <a:ext cx="6166575" cy="2710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lt2"/>
              </a:buClr>
              <a:buSzPts val="1800"/>
              <a:buFont typeface="Roboto"/>
              <a:buNone/>
              <a:defRPr sz="1800" b="0" i="0" u="none" strike="noStrike" cap="none">
                <a:solidFill>
                  <a:schemeClr val="lt2"/>
                </a:solidFill>
                <a:latin typeface="Roboto"/>
                <a:ea typeface="Roboto"/>
                <a:cs typeface="Roboto"/>
                <a:sym typeface="Roboto"/>
              </a:defRPr>
            </a:lvl1pPr>
            <a:lvl2pPr marL="914400" marR="0" lvl="1"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2pPr>
            <a:lvl3pPr marL="1371600" marR="0" lvl="2"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3pPr>
            <a:lvl4pPr marL="1828800" marR="0" lvl="3"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4pPr>
            <a:lvl5pPr marL="2286000" marR="0" lvl="4"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5pPr>
            <a:lvl6pPr marL="2743200" marR="0" lvl="5"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6pPr>
            <a:lvl7pPr marL="3200400" marR="0" lvl="6"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7pPr>
            <a:lvl8pPr marL="3657600" marR="0" lvl="7" indent="-228600" algn="l" rtl="0">
              <a:lnSpc>
                <a:spcPct val="115000"/>
              </a:lnSpc>
              <a:spcBef>
                <a:spcPts val="1600"/>
              </a:spcBef>
              <a:spcAft>
                <a:spcPts val="0"/>
              </a:spcAft>
              <a:buClr>
                <a:schemeClr val="lt2"/>
              </a:buClr>
              <a:buSzPts val="1400"/>
              <a:buFont typeface="Roboto"/>
              <a:buNone/>
              <a:defRPr sz="1400" b="0" i="0" u="none" strike="noStrike" cap="none">
                <a:solidFill>
                  <a:schemeClr val="lt2"/>
                </a:solidFill>
                <a:latin typeface="Roboto"/>
                <a:ea typeface="Roboto"/>
                <a:cs typeface="Roboto"/>
                <a:sym typeface="Roboto"/>
              </a:defRPr>
            </a:lvl8pPr>
            <a:lvl9pPr marL="4114800" marR="0" lvl="8" indent="-228600" algn="l" rtl="0">
              <a:lnSpc>
                <a:spcPct val="115000"/>
              </a:lnSpc>
              <a:spcBef>
                <a:spcPts val="1600"/>
              </a:spcBef>
              <a:spcAft>
                <a:spcPts val="1600"/>
              </a:spcAft>
              <a:buClr>
                <a:schemeClr val="lt2"/>
              </a:buClr>
              <a:buSzPts val="1400"/>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6392656" y="4695623"/>
            <a:ext cx="411525" cy="393600"/>
          </a:xfrm>
          <a:prstGeom prst="rect">
            <a:avLst/>
          </a:prstGeom>
          <a:noFill/>
          <a:ln>
            <a:noFill/>
          </a:ln>
        </p:spPr>
        <p:txBody>
          <a:bodyPr spcFirstLastPara="1" wrap="square" lIns="91425" tIns="91425" rIns="91425" bIns="91425" anchor="ctr" anchorCtr="0">
            <a:noAutofit/>
          </a:bodyPr>
          <a:lstStyle/>
          <a:p>
            <a:pPr algn="r">
              <a:buClr>
                <a:schemeClr val="lt2"/>
              </a:buClr>
              <a:buSzPts val="1000"/>
            </a:pPr>
            <a:fld id="{00000000-1234-1234-1234-123412341234}" type="slidenum">
              <a:rPr lang="en-GB" sz="750" smtClean="0">
                <a:solidFill>
                  <a:schemeClr val="lt2"/>
                </a:solidFill>
                <a:latin typeface="Roboto"/>
                <a:ea typeface="Roboto"/>
                <a:cs typeface="Roboto"/>
                <a:sym typeface="Roboto"/>
              </a:rPr>
              <a:pPr algn="r">
                <a:buClr>
                  <a:schemeClr val="lt2"/>
                </a:buClr>
                <a:buSzPts val="1000"/>
              </a:pPr>
              <a:t>‹nr.›</a:t>
            </a:fld>
            <a:endParaRPr lang="en-GB" sz="750">
              <a:solidFill>
                <a:schemeClr val="lt2"/>
              </a:solidFill>
              <a:latin typeface="Roboto"/>
              <a:ea typeface="Roboto"/>
              <a:cs typeface="Roboto"/>
              <a:sym typeface="Roboto"/>
            </a:endParaRPr>
          </a:p>
        </p:txBody>
      </p:sp>
    </p:spTree>
    <p:extLst>
      <p:ext uri="{BB962C8B-B14F-4D97-AF65-F5344CB8AC3E}">
        <p14:creationId xmlns:p14="http://schemas.microsoft.com/office/powerpoint/2010/main" val="345588450"/>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14.png"/><Relationship Id="rId7" Type="http://schemas.openxmlformats.org/officeDocument/2006/relationships/image" Target="../media/image34.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14.png"/><Relationship Id="rId7" Type="http://schemas.openxmlformats.org/officeDocument/2006/relationships/image" Target="../media/image34.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14.png"/><Relationship Id="rId7" Type="http://schemas.openxmlformats.org/officeDocument/2006/relationships/image" Target="../media/image34.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14.png"/><Relationship Id="rId7" Type="http://schemas.openxmlformats.org/officeDocument/2006/relationships/image" Target="../media/image34.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14.png"/><Relationship Id="rId7" Type="http://schemas.openxmlformats.org/officeDocument/2006/relationships/image" Target="../media/image34.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14.png"/><Relationship Id="rId7" Type="http://schemas.openxmlformats.org/officeDocument/2006/relationships/image" Target="../media/image34.sv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704CE-CB74-43B9-A2F1-42D9285587DE}"/>
              </a:ext>
            </a:extLst>
          </p:cNvPr>
          <p:cNvSpPr>
            <a:spLocks noGrp="1"/>
          </p:cNvSpPr>
          <p:nvPr>
            <p:ph type="title"/>
          </p:nvPr>
        </p:nvSpPr>
        <p:spPr/>
        <p:txBody>
          <a:bodyPr/>
          <a:lstStyle/>
          <a:p>
            <a:r>
              <a:rPr lang="nl-NL" dirty="0"/>
              <a:t>Welkom </a:t>
            </a:r>
          </a:p>
        </p:txBody>
      </p:sp>
      <p:pic>
        <p:nvPicPr>
          <p:cNvPr id="4" name="Afbeelding 3" descr="Afbeelding met man, vasthouden, bord, groot&#10;&#10;Automatisch gegenereerde beschrijving">
            <a:extLst>
              <a:ext uri="{FF2B5EF4-FFF2-40B4-BE49-F238E27FC236}">
                <a16:creationId xmlns:a16="http://schemas.microsoft.com/office/drawing/2014/main" id="{12121F69-02D9-4D78-B2B1-F28CAAE7199C}"/>
              </a:ext>
            </a:extLst>
          </p:cNvPr>
          <p:cNvPicPr>
            <a:picLocks noChangeAspect="1"/>
          </p:cNvPicPr>
          <p:nvPr/>
        </p:nvPicPr>
        <p:blipFill>
          <a:blip r:embed="rId2"/>
          <a:stretch>
            <a:fillRect/>
          </a:stretch>
        </p:blipFill>
        <p:spPr>
          <a:xfrm>
            <a:off x="0" y="1287758"/>
            <a:ext cx="6858000" cy="3855742"/>
          </a:xfrm>
          <a:prstGeom prst="rect">
            <a:avLst/>
          </a:prstGeom>
        </p:spPr>
      </p:pic>
      <p:sp>
        <p:nvSpPr>
          <p:cNvPr id="5" name="Shape 122">
            <a:extLst>
              <a:ext uri="{FF2B5EF4-FFF2-40B4-BE49-F238E27FC236}">
                <a16:creationId xmlns:a16="http://schemas.microsoft.com/office/drawing/2014/main" id="{49572A37-1914-4228-AE09-FB6A9921974A}"/>
              </a:ext>
            </a:extLst>
          </p:cNvPr>
          <p:cNvSpPr txBox="1">
            <a:spLocks/>
          </p:cNvSpPr>
          <p:nvPr/>
        </p:nvSpPr>
        <p:spPr>
          <a:xfrm>
            <a:off x="442913" y="350043"/>
            <a:ext cx="5865018" cy="1714500"/>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6000"/>
              <a:buFont typeface="Roboto"/>
              <a:buNone/>
              <a:defRPr sz="4500" b="0" i="0" u="none" strike="noStrike" cap="none">
                <a:solidFill>
                  <a:schemeClr val="lt1"/>
                </a:solidFill>
                <a:latin typeface="Roboto"/>
                <a:ea typeface="Roboto"/>
                <a:cs typeface="Roboto"/>
                <a:sym typeface="Roboto"/>
              </a:defRPr>
            </a:lvl1pPr>
            <a:lvl2pPr lvl="1">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2pPr>
            <a:lvl3pPr lvl="2">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3pPr>
            <a:lvl4pPr lvl="3">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4pPr>
            <a:lvl5pPr lvl="4">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5pPr>
            <a:lvl6pPr lvl="5">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6pPr>
            <a:lvl7pPr lvl="6">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7pPr>
            <a:lvl8pPr lvl="7">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8pPr>
            <a:lvl9pPr lvl="8">
              <a:spcBef>
                <a:spcPts val="0"/>
              </a:spcBef>
              <a:spcAft>
                <a:spcPts val="0"/>
              </a:spcAft>
              <a:buClr>
                <a:schemeClr val="lt1"/>
              </a:buClr>
              <a:buSzPts val="6000"/>
              <a:buFont typeface="Roboto"/>
              <a:buNone/>
              <a:defRPr sz="4500">
                <a:solidFill>
                  <a:schemeClr val="lt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rgbClr val="FFFFFF"/>
              </a:buClr>
              <a:buSzPts val="6000"/>
              <a:buFont typeface="Roboto"/>
              <a:buNone/>
              <a:tabLst/>
              <a:defRPr/>
            </a:pPr>
            <a:r>
              <a:rPr kumimoji="0" lang="nl-NL" sz="2800" b="0" i="0" u="none" strike="noStrike" kern="0" cap="none" spc="0" normalizeH="0" baseline="0" noProof="0" dirty="0">
                <a:ln>
                  <a:noFill/>
                </a:ln>
                <a:solidFill>
                  <a:srgbClr val="7030A0"/>
                </a:solidFill>
                <a:effectLst/>
                <a:uLnTx/>
                <a:uFillTx/>
                <a:latin typeface="+mj-lt"/>
                <a:ea typeface="Roboto"/>
                <a:sym typeface="Roboto"/>
              </a:rPr>
              <a:t>Welkom bij Centering Online </a:t>
            </a:r>
            <a:br>
              <a:rPr kumimoji="0" lang="nl-NL" sz="2800" b="0" i="0" u="none" strike="noStrike" kern="0" cap="none" spc="0" normalizeH="0" baseline="0" noProof="0" dirty="0">
                <a:ln>
                  <a:noFill/>
                </a:ln>
                <a:solidFill>
                  <a:srgbClr val="7030A0"/>
                </a:solidFill>
                <a:effectLst/>
                <a:uLnTx/>
                <a:uFillTx/>
                <a:latin typeface="+mj-lt"/>
                <a:ea typeface="Roboto"/>
                <a:sym typeface="Roboto"/>
              </a:rPr>
            </a:br>
            <a:r>
              <a:rPr kumimoji="0" lang="nl-NL" sz="2800" b="0" i="0" u="none" strike="noStrike" kern="0" cap="none" spc="0" normalizeH="0" baseline="0" noProof="0" dirty="0">
                <a:ln>
                  <a:noFill/>
                </a:ln>
                <a:solidFill>
                  <a:srgbClr val="7030A0"/>
                </a:solidFill>
                <a:effectLst/>
                <a:uLnTx/>
                <a:uFillTx/>
                <a:latin typeface="+mj-lt"/>
                <a:ea typeface="Roboto"/>
                <a:sym typeface="Roboto"/>
              </a:rPr>
              <a:t>Negende bijeenkomst</a:t>
            </a:r>
            <a:br>
              <a:rPr kumimoji="0" lang="nl-NL" sz="2400" b="0" i="0" u="none" strike="noStrike" kern="0" cap="none" spc="0" normalizeH="0" baseline="0" noProof="0" dirty="0">
                <a:ln>
                  <a:noFill/>
                </a:ln>
                <a:solidFill>
                  <a:srgbClr val="7030A0"/>
                </a:solidFill>
                <a:effectLst/>
                <a:uLnTx/>
                <a:uFillTx/>
                <a:latin typeface="Roboto"/>
                <a:ea typeface="Roboto"/>
                <a:sym typeface="Roboto"/>
              </a:rPr>
            </a:br>
            <a:br>
              <a:rPr kumimoji="0" lang="nl-NL" sz="1100" b="0" i="0" u="none" strike="noStrike" kern="0" cap="none" spc="0" normalizeH="0" baseline="0" noProof="0" dirty="0">
                <a:ln>
                  <a:noFill/>
                </a:ln>
                <a:solidFill>
                  <a:srgbClr val="7030A0"/>
                </a:solidFill>
                <a:effectLst/>
                <a:uLnTx/>
                <a:uFillTx/>
                <a:latin typeface="Roboto"/>
                <a:ea typeface="Roboto"/>
                <a:sym typeface="Roboto"/>
              </a:rPr>
            </a:br>
            <a:br>
              <a:rPr kumimoji="0" lang="nl-NL" sz="1800" b="1" i="0" u="none" strike="noStrike" kern="0" cap="none" spc="0" normalizeH="0" baseline="0" noProof="0" dirty="0">
                <a:ln>
                  <a:noFill/>
                </a:ln>
                <a:solidFill>
                  <a:srgbClr val="7030A0"/>
                </a:solidFill>
                <a:effectLst/>
                <a:uLnTx/>
                <a:uFillTx/>
                <a:latin typeface="Roboto"/>
                <a:ea typeface="Roboto"/>
                <a:sym typeface="Roboto"/>
              </a:rPr>
            </a:br>
            <a:r>
              <a:rPr kumimoji="0" lang="nl-NL" sz="1800" b="1" i="0" u="none" strike="noStrike" kern="0" cap="none" spc="0" normalizeH="0" baseline="0" noProof="0" dirty="0">
                <a:ln>
                  <a:noFill/>
                </a:ln>
                <a:solidFill>
                  <a:srgbClr val="7030A0"/>
                </a:solidFill>
                <a:effectLst/>
                <a:uLnTx/>
                <a:uFillTx/>
                <a:latin typeface="+mj-lt"/>
                <a:ea typeface="Roboto"/>
                <a:sym typeface="Roboto"/>
              </a:rPr>
              <a:t>Doet je video en audio het?</a:t>
            </a:r>
            <a:endParaRPr kumimoji="0" lang="nl-NL" sz="4050" b="1" i="0" u="none" strike="noStrike" kern="0" cap="none" spc="0" normalizeH="0" baseline="0" noProof="0" dirty="0">
              <a:ln>
                <a:noFill/>
              </a:ln>
              <a:solidFill>
                <a:srgbClr val="7030A0"/>
              </a:solidFill>
              <a:effectLst/>
              <a:uLnTx/>
              <a:uFillTx/>
              <a:latin typeface="+mj-lt"/>
              <a:ea typeface="Roboto"/>
              <a:sym typeface="Roboto"/>
            </a:endParaRPr>
          </a:p>
        </p:txBody>
      </p:sp>
    </p:spTree>
    <p:extLst>
      <p:ext uri="{BB962C8B-B14F-4D97-AF65-F5344CB8AC3E}">
        <p14:creationId xmlns:p14="http://schemas.microsoft.com/office/powerpoint/2010/main" val="385913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Vooruit</a:t>
            </a:r>
            <a:r>
              <a:rPr lang="en-US" dirty="0">
                <a:latin typeface="+mj-lt"/>
              </a:rPr>
              <a:t> </a:t>
            </a:r>
            <a:r>
              <a:rPr lang="en-US" dirty="0" err="1">
                <a:latin typeface="+mj-lt"/>
              </a:rPr>
              <a:t>denken</a:t>
            </a:r>
            <a:r>
              <a:rPr lang="en-US" dirty="0">
                <a:latin typeface="+mj-lt"/>
              </a:rPr>
              <a:t> (</a:t>
            </a:r>
            <a:r>
              <a:rPr lang="en-US" dirty="0" err="1">
                <a:latin typeface="+mj-lt"/>
              </a:rPr>
              <a:t>blz</a:t>
            </a:r>
            <a:r>
              <a:rPr lang="en-US" dirty="0">
                <a:latin typeface="+mj-lt"/>
              </a:rPr>
              <a:t> 125)</a:t>
            </a: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8" name="Afbeelding 7">
            <a:extLst>
              <a:ext uri="{FF2B5EF4-FFF2-40B4-BE49-F238E27FC236}">
                <a16:creationId xmlns:a16="http://schemas.microsoft.com/office/drawing/2014/main" id="{F87F0BDC-E069-44CC-AF6A-A99AE491B975}"/>
              </a:ext>
            </a:extLst>
          </p:cNvPr>
          <p:cNvPicPr>
            <a:picLocks noChangeAspect="1"/>
          </p:cNvPicPr>
          <p:nvPr/>
        </p:nvPicPr>
        <p:blipFill>
          <a:blip r:embed="rId4"/>
          <a:stretch>
            <a:fillRect/>
          </a:stretch>
        </p:blipFill>
        <p:spPr>
          <a:xfrm>
            <a:off x="363450" y="1978730"/>
            <a:ext cx="2162175" cy="2667000"/>
          </a:xfrm>
          <a:prstGeom prst="rect">
            <a:avLst/>
          </a:prstGeom>
        </p:spPr>
      </p:pic>
    </p:spTree>
    <p:extLst>
      <p:ext uri="{BB962C8B-B14F-4D97-AF65-F5344CB8AC3E}">
        <p14:creationId xmlns:p14="http://schemas.microsoft.com/office/powerpoint/2010/main" val="329842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Vooruit</a:t>
            </a:r>
            <a:r>
              <a:rPr lang="en-US" dirty="0">
                <a:latin typeface="+mj-lt"/>
              </a:rPr>
              <a:t> </a:t>
            </a:r>
            <a:r>
              <a:rPr lang="en-US" dirty="0" err="1">
                <a:latin typeface="+mj-lt"/>
              </a:rPr>
              <a:t>denken</a:t>
            </a:r>
            <a:r>
              <a:rPr lang="en-US" dirty="0">
                <a:latin typeface="+mj-lt"/>
              </a:rPr>
              <a:t> (</a:t>
            </a:r>
            <a:r>
              <a:rPr lang="en-US" dirty="0" err="1">
                <a:latin typeface="+mj-lt"/>
              </a:rPr>
              <a:t>blz</a:t>
            </a:r>
            <a:r>
              <a:rPr lang="en-US" dirty="0">
                <a:latin typeface="+mj-lt"/>
              </a:rPr>
              <a:t> 125)</a:t>
            </a: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9" name="Afbeelding 8">
            <a:extLst>
              <a:ext uri="{FF2B5EF4-FFF2-40B4-BE49-F238E27FC236}">
                <a16:creationId xmlns:a16="http://schemas.microsoft.com/office/drawing/2014/main" id="{CC00C8AB-33BD-4F8D-8ED4-D89ADACE4A32}"/>
              </a:ext>
            </a:extLst>
          </p:cNvPr>
          <p:cNvPicPr>
            <a:picLocks noChangeAspect="1"/>
          </p:cNvPicPr>
          <p:nvPr/>
        </p:nvPicPr>
        <p:blipFill>
          <a:blip r:embed="rId4"/>
          <a:stretch>
            <a:fillRect/>
          </a:stretch>
        </p:blipFill>
        <p:spPr>
          <a:xfrm>
            <a:off x="496800" y="1978730"/>
            <a:ext cx="2028825" cy="2333625"/>
          </a:xfrm>
          <a:prstGeom prst="rect">
            <a:avLst/>
          </a:prstGeom>
        </p:spPr>
      </p:pic>
    </p:spTree>
    <p:extLst>
      <p:ext uri="{BB962C8B-B14F-4D97-AF65-F5344CB8AC3E}">
        <p14:creationId xmlns:p14="http://schemas.microsoft.com/office/powerpoint/2010/main" val="58826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Vooruit</a:t>
            </a:r>
            <a:r>
              <a:rPr lang="en-US" dirty="0">
                <a:latin typeface="+mj-lt"/>
              </a:rPr>
              <a:t> </a:t>
            </a:r>
            <a:r>
              <a:rPr lang="en-US" dirty="0" err="1">
                <a:latin typeface="+mj-lt"/>
              </a:rPr>
              <a:t>denken</a:t>
            </a:r>
            <a:r>
              <a:rPr lang="en-US" dirty="0">
                <a:latin typeface="+mj-lt"/>
              </a:rPr>
              <a:t> (</a:t>
            </a:r>
            <a:r>
              <a:rPr lang="en-US" dirty="0" err="1">
                <a:latin typeface="+mj-lt"/>
              </a:rPr>
              <a:t>blz</a:t>
            </a:r>
            <a:r>
              <a:rPr lang="en-US" dirty="0">
                <a:latin typeface="+mj-lt"/>
              </a:rPr>
              <a:t> 125)</a:t>
            </a: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3" name="Afbeelding 2">
            <a:extLst>
              <a:ext uri="{FF2B5EF4-FFF2-40B4-BE49-F238E27FC236}">
                <a16:creationId xmlns:a16="http://schemas.microsoft.com/office/drawing/2014/main" id="{6ED0C05D-4D49-4F0F-AF59-639A8E7323F5}"/>
              </a:ext>
            </a:extLst>
          </p:cNvPr>
          <p:cNvPicPr>
            <a:picLocks noChangeAspect="1"/>
          </p:cNvPicPr>
          <p:nvPr/>
        </p:nvPicPr>
        <p:blipFill>
          <a:blip r:embed="rId4"/>
          <a:stretch>
            <a:fillRect/>
          </a:stretch>
        </p:blipFill>
        <p:spPr>
          <a:xfrm>
            <a:off x="496800" y="1994950"/>
            <a:ext cx="2105025" cy="2409825"/>
          </a:xfrm>
          <a:prstGeom prst="rect">
            <a:avLst/>
          </a:prstGeom>
        </p:spPr>
      </p:pic>
    </p:spTree>
    <p:extLst>
      <p:ext uri="{BB962C8B-B14F-4D97-AF65-F5344CB8AC3E}">
        <p14:creationId xmlns:p14="http://schemas.microsoft.com/office/powerpoint/2010/main" val="2967603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Vooruit</a:t>
            </a:r>
            <a:r>
              <a:rPr lang="en-US" dirty="0">
                <a:latin typeface="+mj-lt"/>
              </a:rPr>
              <a:t> </a:t>
            </a:r>
            <a:r>
              <a:rPr lang="en-US" dirty="0" err="1">
                <a:latin typeface="+mj-lt"/>
              </a:rPr>
              <a:t>denken</a:t>
            </a:r>
            <a:r>
              <a:rPr lang="en-US" dirty="0">
                <a:latin typeface="+mj-lt"/>
              </a:rPr>
              <a:t> (</a:t>
            </a:r>
            <a:r>
              <a:rPr lang="en-US" dirty="0" err="1">
                <a:latin typeface="+mj-lt"/>
              </a:rPr>
              <a:t>blz</a:t>
            </a:r>
            <a:r>
              <a:rPr lang="en-US" dirty="0">
                <a:latin typeface="+mj-lt"/>
              </a:rPr>
              <a:t> 125)</a:t>
            </a: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4" name="Afbeelding 3">
            <a:extLst>
              <a:ext uri="{FF2B5EF4-FFF2-40B4-BE49-F238E27FC236}">
                <a16:creationId xmlns:a16="http://schemas.microsoft.com/office/drawing/2014/main" id="{8A0824CB-B369-4AD7-B449-6EAC6FCC2C2E}"/>
              </a:ext>
            </a:extLst>
          </p:cNvPr>
          <p:cNvPicPr>
            <a:picLocks noChangeAspect="1"/>
          </p:cNvPicPr>
          <p:nvPr/>
        </p:nvPicPr>
        <p:blipFill>
          <a:blip r:embed="rId4"/>
          <a:stretch>
            <a:fillRect/>
          </a:stretch>
        </p:blipFill>
        <p:spPr>
          <a:xfrm>
            <a:off x="496800" y="1890175"/>
            <a:ext cx="2152650" cy="2514600"/>
          </a:xfrm>
          <a:prstGeom prst="rect">
            <a:avLst/>
          </a:prstGeom>
        </p:spPr>
      </p:pic>
    </p:spTree>
    <p:extLst>
      <p:ext uri="{BB962C8B-B14F-4D97-AF65-F5344CB8AC3E}">
        <p14:creationId xmlns:p14="http://schemas.microsoft.com/office/powerpoint/2010/main" val="294551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Vooruit</a:t>
            </a:r>
            <a:r>
              <a:rPr lang="en-US" dirty="0">
                <a:latin typeface="+mj-lt"/>
              </a:rPr>
              <a:t> </a:t>
            </a:r>
            <a:r>
              <a:rPr lang="en-US" dirty="0" err="1">
                <a:latin typeface="+mj-lt"/>
              </a:rPr>
              <a:t>denken</a:t>
            </a:r>
            <a:r>
              <a:rPr lang="en-US" dirty="0">
                <a:latin typeface="+mj-lt"/>
              </a:rPr>
              <a:t> (</a:t>
            </a:r>
            <a:r>
              <a:rPr lang="en-US" dirty="0" err="1">
                <a:latin typeface="+mj-lt"/>
              </a:rPr>
              <a:t>blz</a:t>
            </a:r>
            <a:r>
              <a:rPr lang="en-US" dirty="0">
                <a:latin typeface="+mj-lt"/>
              </a:rPr>
              <a:t> 125)</a:t>
            </a: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3" name="Afbeelding 2">
            <a:extLst>
              <a:ext uri="{FF2B5EF4-FFF2-40B4-BE49-F238E27FC236}">
                <a16:creationId xmlns:a16="http://schemas.microsoft.com/office/drawing/2014/main" id="{B33CA486-D3D1-422B-A911-3A89B800568F}"/>
              </a:ext>
            </a:extLst>
          </p:cNvPr>
          <p:cNvPicPr>
            <a:picLocks noChangeAspect="1"/>
          </p:cNvPicPr>
          <p:nvPr/>
        </p:nvPicPr>
        <p:blipFill>
          <a:blip r:embed="rId4"/>
          <a:stretch>
            <a:fillRect/>
          </a:stretch>
        </p:blipFill>
        <p:spPr>
          <a:xfrm>
            <a:off x="506325" y="1923512"/>
            <a:ext cx="2143125" cy="2447925"/>
          </a:xfrm>
          <a:prstGeom prst="rect">
            <a:avLst/>
          </a:prstGeom>
        </p:spPr>
      </p:pic>
    </p:spTree>
    <p:extLst>
      <p:ext uri="{BB962C8B-B14F-4D97-AF65-F5344CB8AC3E}">
        <p14:creationId xmlns:p14="http://schemas.microsoft.com/office/powerpoint/2010/main" val="397557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Vooruit</a:t>
            </a:r>
            <a:r>
              <a:rPr lang="en-US" dirty="0">
                <a:latin typeface="+mj-lt"/>
              </a:rPr>
              <a:t> </a:t>
            </a:r>
            <a:r>
              <a:rPr lang="en-US" dirty="0" err="1">
                <a:latin typeface="+mj-lt"/>
              </a:rPr>
              <a:t>denken</a:t>
            </a:r>
            <a:endParaRPr lang="en-US" dirty="0">
              <a:latin typeface="+mj-lt"/>
            </a:endParaRPr>
          </a:p>
        </p:txBody>
      </p:sp>
      <p:sp>
        <p:nvSpPr>
          <p:cNvPr id="3" name="Text Placeholder 2">
            <a:extLst>
              <a:ext uri="{FF2B5EF4-FFF2-40B4-BE49-F238E27FC236}">
                <a16:creationId xmlns:a16="http://schemas.microsoft.com/office/drawing/2014/main" id="{D21C991E-0801-C847-876F-8496FEB540F7}"/>
              </a:ext>
            </a:extLst>
          </p:cNvPr>
          <p:cNvSpPr>
            <a:spLocks noGrp="1"/>
          </p:cNvSpPr>
          <p:nvPr>
            <p:ph type="body" idx="1"/>
          </p:nvPr>
        </p:nvSpPr>
        <p:spPr>
          <a:xfrm>
            <a:off x="2726421" y="1919075"/>
            <a:ext cx="3969355" cy="2710200"/>
          </a:xfrm>
        </p:spPr>
        <p:txBody>
          <a:bodyPr/>
          <a:lstStyle/>
          <a:p>
            <a:pPr marL="0" indent="0"/>
            <a:r>
              <a:rPr lang="en-US" sz="1600" i="1" dirty="0" err="1">
                <a:latin typeface="+mj-lt"/>
              </a:rPr>
              <a:t>Schrijf</a:t>
            </a:r>
            <a:r>
              <a:rPr lang="en-US" sz="1600" i="1" dirty="0">
                <a:latin typeface="+mj-lt"/>
              </a:rPr>
              <a:t> </a:t>
            </a:r>
            <a:r>
              <a:rPr lang="en-US" sz="1600" i="1" dirty="0" err="1">
                <a:latin typeface="+mj-lt"/>
              </a:rPr>
              <a:t>een</a:t>
            </a:r>
            <a:r>
              <a:rPr lang="en-US" sz="1600" i="1" dirty="0">
                <a:latin typeface="+mj-lt"/>
              </a:rPr>
              <a:t> </a:t>
            </a:r>
            <a:r>
              <a:rPr lang="en-US" sz="1600" i="1" dirty="0" err="1">
                <a:latin typeface="+mj-lt"/>
              </a:rPr>
              <a:t>kort</a:t>
            </a:r>
            <a:r>
              <a:rPr lang="en-US" sz="1600" i="1" dirty="0">
                <a:latin typeface="+mj-lt"/>
              </a:rPr>
              <a:t> </a:t>
            </a:r>
            <a:r>
              <a:rPr lang="en-US" sz="1600" i="1" dirty="0" err="1">
                <a:latin typeface="+mj-lt"/>
              </a:rPr>
              <a:t>briefje</a:t>
            </a:r>
            <a:r>
              <a:rPr lang="en-US" sz="1600" i="1" dirty="0">
                <a:latin typeface="+mj-lt"/>
              </a:rPr>
              <a:t> </a:t>
            </a:r>
            <a:r>
              <a:rPr lang="en-US" sz="1600" i="1" dirty="0" err="1">
                <a:latin typeface="+mj-lt"/>
              </a:rPr>
              <a:t>aan</a:t>
            </a:r>
            <a:r>
              <a:rPr lang="en-US" sz="1600" i="1" dirty="0">
                <a:latin typeface="+mj-lt"/>
              </a:rPr>
              <a:t> </a:t>
            </a:r>
            <a:r>
              <a:rPr lang="en-US" sz="1600" i="1" dirty="0" err="1">
                <a:latin typeface="+mj-lt"/>
              </a:rPr>
              <a:t>jezelf</a:t>
            </a:r>
            <a:r>
              <a:rPr lang="en-US" sz="1600" i="1" dirty="0">
                <a:latin typeface="+mj-lt"/>
              </a:rPr>
              <a:t> </a:t>
            </a:r>
            <a:r>
              <a:rPr lang="en-US" sz="1600" i="1" dirty="0" err="1">
                <a:latin typeface="+mj-lt"/>
              </a:rPr>
              <a:t>voor</a:t>
            </a:r>
            <a:r>
              <a:rPr lang="en-US" sz="1600" i="1" dirty="0">
                <a:latin typeface="+mj-lt"/>
              </a:rPr>
              <a:t> </a:t>
            </a:r>
            <a:r>
              <a:rPr lang="en-US" sz="1600" i="1" dirty="0" err="1">
                <a:latin typeface="+mj-lt"/>
              </a:rPr>
              <a:t>na</a:t>
            </a:r>
            <a:r>
              <a:rPr lang="en-US" sz="1600" i="1" dirty="0">
                <a:latin typeface="+mj-lt"/>
              </a:rPr>
              <a:t> de </a:t>
            </a:r>
            <a:r>
              <a:rPr lang="en-US" sz="1600" i="1" dirty="0" err="1">
                <a:latin typeface="+mj-lt"/>
              </a:rPr>
              <a:t>bevalling</a:t>
            </a:r>
            <a:r>
              <a:rPr lang="en-US" sz="1600" i="1" dirty="0">
                <a:latin typeface="+mj-lt"/>
              </a:rPr>
              <a:t>. Je </a:t>
            </a:r>
            <a:r>
              <a:rPr lang="en-US" sz="1600" i="1" dirty="0" err="1">
                <a:latin typeface="+mj-lt"/>
              </a:rPr>
              <a:t>hebt</a:t>
            </a:r>
            <a:r>
              <a:rPr lang="en-US" sz="1600" i="1" dirty="0">
                <a:latin typeface="+mj-lt"/>
              </a:rPr>
              <a:t> </a:t>
            </a:r>
            <a:r>
              <a:rPr lang="en-US" sz="1600" i="1" dirty="0" err="1">
                <a:latin typeface="+mj-lt"/>
              </a:rPr>
              <a:t>hier</a:t>
            </a:r>
            <a:r>
              <a:rPr lang="en-US" sz="1600" i="1" dirty="0">
                <a:latin typeface="+mj-lt"/>
              </a:rPr>
              <a:t> 5 </a:t>
            </a:r>
            <a:r>
              <a:rPr lang="en-US" sz="1600" i="1" dirty="0" err="1">
                <a:latin typeface="+mj-lt"/>
              </a:rPr>
              <a:t>minuten</a:t>
            </a:r>
            <a:r>
              <a:rPr lang="en-US" sz="1600" i="1" dirty="0">
                <a:latin typeface="+mj-lt"/>
              </a:rPr>
              <a:t> </a:t>
            </a:r>
            <a:r>
              <a:rPr lang="en-US" sz="1600" i="1" dirty="0" err="1">
                <a:latin typeface="+mj-lt"/>
              </a:rPr>
              <a:t>voor</a:t>
            </a:r>
            <a:r>
              <a:rPr lang="en-US" sz="1600" i="1" dirty="0">
                <a:latin typeface="+mj-lt"/>
              </a:rPr>
              <a:t>. </a:t>
            </a:r>
            <a:r>
              <a:rPr lang="en-US" sz="1600" i="1" dirty="0" err="1">
                <a:latin typeface="+mj-lt"/>
              </a:rPr>
              <a:t>Stuur</a:t>
            </a:r>
            <a:r>
              <a:rPr lang="en-US" sz="1600" i="1" dirty="0">
                <a:latin typeface="+mj-lt"/>
              </a:rPr>
              <a:t> </a:t>
            </a:r>
            <a:r>
              <a:rPr lang="en-US" sz="1600" i="1" dirty="0" err="1">
                <a:latin typeface="+mj-lt"/>
              </a:rPr>
              <a:t>dit</a:t>
            </a:r>
            <a:r>
              <a:rPr lang="en-US" sz="1600" i="1" dirty="0">
                <a:latin typeface="+mj-lt"/>
              </a:rPr>
              <a:t> </a:t>
            </a:r>
            <a:r>
              <a:rPr lang="en-US" sz="1600" i="1" dirty="0" err="1">
                <a:latin typeface="+mj-lt"/>
              </a:rPr>
              <a:t>naar</a:t>
            </a:r>
            <a:r>
              <a:rPr lang="en-US" sz="1600" i="1" dirty="0">
                <a:latin typeface="+mj-lt"/>
              </a:rPr>
              <a:t> de host, </a:t>
            </a:r>
            <a:r>
              <a:rPr lang="en-US" sz="1600" i="1" dirty="0" err="1">
                <a:latin typeface="+mj-lt"/>
              </a:rPr>
              <a:t>wij</a:t>
            </a:r>
            <a:r>
              <a:rPr lang="en-US" sz="1600" i="1" dirty="0">
                <a:latin typeface="+mj-lt"/>
              </a:rPr>
              <a:t> </a:t>
            </a:r>
            <a:r>
              <a:rPr lang="en-US" sz="1600" i="1" dirty="0" err="1">
                <a:latin typeface="+mj-lt"/>
              </a:rPr>
              <a:t>zullen</a:t>
            </a:r>
            <a:r>
              <a:rPr lang="en-US" sz="1600" i="1" dirty="0">
                <a:latin typeface="+mj-lt"/>
              </a:rPr>
              <a:t> het </a:t>
            </a:r>
            <a:r>
              <a:rPr lang="en-US" sz="1600" i="1" dirty="0" err="1">
                <a:latin typeface="+mj-lt"/>
              </a:rPr>
              <a:t>aan</a:t>
            </a:r>
            <a:r>
              <a:rPr lang="en-US" sz="1600" i="1" dirty="0">
                <a:latin typeface="+mj-lt"/>
              </a:rPr>
              <a:t> </a:t>
            </a:r>
            <a:r>
              <a:rPr lang="en-US" sz="1600" i="1" dirty="0" err="1">
                <a:latin typeface="+mj-lt"/>
              </a:rPr>
              <a:t>jou</a:t>
            </a:r>
            <a:r>
              <a:rPr lang="en-US" sz="1600" i="1" dirty="0">
                <a:latin typeface="+mj-lt"/>
              </a:rPr>
              <a:t> </a:t>
            </a:r>
            <a:r>
              <a:rPr lang="en-US" sz="1600" i="1" dirty="0" err="1">
                <a:latin typeface="+mj-lt"/>
              </a:rPr>
              <a:t>sturen</a:t>
            </a:r>
            <a:r>
              <a:rPr lang="en-US" sz="1600" i="1" dirty="0">
                <a:latin typeface="+mj-lt"/>
              </a:rPr>
              <a:t> </a:t>
            </a:r>
            <a:r>
              <a:rPr lang="en-US" sz="1600" i="1" dirty="0" err="1">
                <a:latin typeface="+mj-lt"/>
              </a:rPr>
              <a:t>na</a:t>
            </a:r>
            <a:r>
              <a:rPr lang="en-US" sz="1600" i="1" dirty="0">
                <a:latin typeface="+mj-lt"/>
              </a:rPr>
              <a:t> de </a:t>
            </a:r>
            <a:r>
              <a:rPr lang="en-US" sz="1600" i="1" dirty="0" err="1">
                <a:latin typeface="+mj-lt"/>
              </a:rPr>
              <a:t>bevalling</a:t>
            </a:r>
            <a:r>
              <a:rPr lang="en-US" sz="1600" i="1" dirty="0">
                <a:latin typeface="+mj-lt"/>
              </a:rPr>
              <a:t>. </a:t>
            </a: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4" name="Afbeelding 3">
            <a:extLst>
              <a:ext uri="{FF2B5EF4-FFF2-40B4-BE49-F238E27FC236}">
                <a16:creationId xmlns:a16="http://schemas.microsoft.com/office/drawing/2014/main" id="{C3DE97F2-50E1-46CD-8781-F5E04056DAFA}"/>
              </a:ext>
            </a:extLst>
          </p:cNvPr>
          <p:cNvPicPr>
            <a:picLocks noChangeAspect="1"/>
          </p:cNvPicPr>
          <p:nvPr/>
        </p:nvPicPr>
        <p:blipFill>
          <a:blip r:embed="rId4"/>
          <a:stretch>
            <a:fillRect/>
          </a:stretch>
        </p:blipFill>
        <p:spPr>
          <a:xfrm>
            <a:off x="77214" y="1753299"/>
            <a:ext cx="2754439" cy="3262241"/>
          </a:xfrm>
          <a:prstGeom prst="rect">
            <a:avLst/>
          </a:prstGeom>
        </p:spPr>
      </p:pic>
    </p:spTree>
    <p:extLst>
      <p:ext uri="{BB962C8B-B14F-4D97-AF65-F5344CB8AC3E}">
        <p14:creationId xmlns:p14="http://schemas.microsoft.com/office/powerpoint/2010/main" val="1128150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23AB6-FA73-4EF3-8DE4-75BBEBB8589A}"/>
              </a:ext>
            </a:extLst>
          </p:cNvPr>
          <p:cNvSpPr>
            <a:spLocks noGrp="1"/>
          </p:cNvSpPr>
          <p:nvPr>
            <p:ph type="ctrTitle"/>
          </p:nvPr>
        </p:nvSpPr>
        <p:spPr>
          <a:xfrm>
            <a:off x="1116535" y="763655"/>
            <a:ext cx="4624931" cy="700200"/>
          </a:xfrm>
        </p:spPr>
        <p:txBody>
          <a:bodyPr/>
          <a:lstStyle/>
          <a:p>
            <a:pPr algn="ctr"/>
            <a:r>
              <a:rPr lang="nl-NL" dirty="0"/>
              <a:t>5 min. PAUZE</a:t>
            </a:r>
          </a:p>
        </p:txBody>
      </p:sp>
      <p:sp>
        <p:nvSpPr>
          <p:cNvPr id="3" name="Ondertitel 2">
            <a:extLst>
              <a:ext uri="{FF2B5EF4-FFF2-40B4-BE49-F238E27FC236}">
                <a16:creationId xmlns:a16="http://schemas.microsoft.com/office/drawing/2014/main" id="{3A514749-5F15-4E03-8C2F-A51A2CA67203}"/>
              </a:ext>
            </a:extLst>
          </p:cNvPr>
          <p:cNvSpPr>
            <a:spLocks noGrp="1"/>
          </p:cNvSpPr>
          <p:nvPr>
            <p:ph type="subTitle" idx="1"/>
          </p:nvPr>
        </p:nvSpPr>
        <p:spPr>
          <a:xfrm>
            <a:off x="1439534" y="3318264"/>
            <a:ext cx="1550260" cy="324675"/>
          </a:xfrm>
        </p:spPr>
        <p:txBody>
          <a:bodyPr/>
          <a:lstStyle/>
          <a:p>
            <a:r>
              <a:rPr lang="nl-NL" sz="1400" dirty="0">
                <a:solidFill>
                  <a:schemeClr val="bg1"/>
                </a:solidFill>
                <a:latin typeface="+mj-lt"/>
              </a:rPr>
              <a:t>Glaasje water?</a:t>
            </a:r>
          </a:p>
        </p:txBody>
      </p:sp>
      <p:pic>
        <p:nvPicPr>
          <p:cNvPr id="6" name="Afbeelding 5">
            <a:extLst>
              <a:ext uri="{FF2B5EF4-FFF2-40B4-BE49-F238E27FC236}">
                <a16:creationId xmlns:a16="http://schemas.microsoft.com/office/drawing/2014/main" id="{00A02BA7-C0F0-413E-AFDB-475C6980364C}"/>
              </a:ext>
            </a:extLst>
          </p:cNvPr>
          <p:cNvPicPr>
            <a:picLocks noChangeAspect="1"/>
          </p:cNvPicPr>
          <p:nvPr/>
        </p:nvPicPr>
        <p:blipFill>
          <a:blip r:embed="rId3"/>
          <a:stretch>
            <a:fillRect/>
          </a:stretch>
        </p:blipFill>
        <p:spPr>
          <a:xfrm>
            <a:off x="3701495" y="1499165"/>
            <a:ext cx="1907529" cy="1819100"/>
          </a:xfrm>
          <a:prstGeom prst="rect">
            <a:avLst/>
          </a:prstGeom>
        </p:spPr>
      </p:pic>
      <p:pic>
        <p:nvPicPr>
          <p:cNvPr id="7" name="Afbeelding 6">
            <a:extLst>
              <a:ext uri="{FF2B5EF4-FFF2-40B4-BE49-F238E27FC236}">
                <a16:creationId xmlns:a16="http://schemas.microsoft.com/office/drawing/2014/main" id="{5F28F773-AD07-462D-9E60-C5A8293DC5B2}"/>
              </a:ext>
            </a:extLst>
          </p:cNvPr>
          <p:cNvPicPr>
            <a:picLocks noChangeAspect="1"/>
          </p:cNvPicPr>
          <p:nvPr/>
        </p:nvPicPr>
        <p:blipFill>
          <a:blip r:embed="rId4"/>
          <a:stretch>
            <a:fillRect/>
          </a:stretch>
        </p:blipFill>
        <p:spPr>
          <a:xfrm>
            <a:off x="1305114" y="1499164"/>
            <a:ext cx="1819100" cy="1819100"/>
          </a:xfrm>
          <a:prstGeom prst="rect">
            <a:avLst/>
          </a:prstGeom>
        </p:spPr>
      </p:pic>
      <p:sp>
        <p:nvSpPr>
          <p:cNvPr id="11" name="Ondertitel 2">
            <a:extLst>
              <a:ext uri="{FF2B5EF4-FFF2-40B4-BE49-F238E27FC236}">
                <a16:creationId xmlns:a16="http://schemas.microsoft.com/office/drawing/2014/main" id="{9161EC58-E26E-4915-A57F-D4778FF7FCA5}"/>
              </a:ext>
            </a:extLst>
          </p:cNvPr>
          <p:cNvSpPr txBox="1">
            <a:spLocks/>
          </p:cNvSpPr>
          <p:nvPr/>
        </p:nvSpPr>
        <p:spPr>
          <a:xfrm>
            <a:off x="4043071" y="3353573"/>
            <a:ext cx="1819100" cy="324675"/>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1pPr>
            <a:lvl2pPr marL="914400" marR="0" lvl="1" indent="-228600"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2pPr>
            <a:lvl3pPr marL="1371600" marR="0" lvl="2" indent="-228600"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3pPr>
            <a:lvl4pPr marL="1828800" marR="0" lvl="3" indent="-228600"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4pPr>
            <a:lvl5pPr marL="2286000" marR="0" lvl="4" indent="-228600"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5pPr>
            <a:lvl6pPr marL="2743200" marR="0" lvl="5" indent="-228600"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6pPr>
            <a:lvl7pPr marL="3200400" marR="0" lvl="6" indent="-228600"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7pPr>
            <a:lvl8pPr marL="3657600" marR="0" lvl="7" indent="-228600"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8pPr>
            <a:lvl9pPr marL="4114800" marR="0" lvl="8" indent="-228600" algn="l" rtl="0">
              <a:lnSpc>
                <a:spcPct val="100000"/>
              </a:lnSpc>
              <a:spcBef>
                <a:spcPts val="0"/>
              </a:spcBef>
              <a:spcAft>
                <a:spcPts val="0"/>
              </a:spcAft>
              <a:buClr>
                <a:schemeClr val="lt1"/>
              </a:buClr>
              <a:buSzPts val="1800"/>
              <a:buFont typeface="Roboto"/>
              <a:buNone/>
              <a:defRPr sz="1350" b="0" i="0" u="none" strike="noStrike" cap="none">
                <a:solidFill>
                  <a:schemeClr val="lt1"/>
                </a:solidFill>
                <a:latin typeface="Roboto"/>
                <a:ea typeface="Roboto"/>
                <a:cs typeface="Roboto"/>
                <a:sym typeface="Roboto"/>
              </a:defRPr>
            </a:lvl9pPr>
          </a:lstStyle>
          <a:p>
            <a:r>
              <a:rPr lang="nl-NL" sz="1400" dirty="0">
                <a:latin typeface="+mj-lt"/>
              </a:rPr>
              <a:t>Toilet bezoek?</a:t>
            </a:r>
          </a:p>
        </p:txBody>
      </p:sp>
    </p:spTree>
    <p:extLst>
      <p:ext uri="{BB962C8B-B14F-4D97-AF65-F5344CB8AC3E}">
        <p14:creationId xmlns:p14="http://schemas.microsoft.com/office/powerpoint/2010/main" val="353035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Veilig</a:t>
            </a:r>
            <a:r>
              <a:rPr lang="en-US" dirty="0">
                <a:latin typeface="+mj-lt"/>
              </a:rPr>
              <a:t> </a:t>
            </a:r>
            <a:r>
              <a:rPr lang="en-US" dirty="0" err="1">
                <a:latin typeface="+mj-lt"/>
              </a:rPr>
              <a:t>Slapen</a:t>
            </a:r>
            <a:r>
              <a:rPr lang="en-US" dirty="0">
                <a:latin typeface="+mj-lt"/>
              </a:rPr>
              <a:t>: </a:t>
            </a:r>
            <a:r>
              <a:rPr lang="en-US" dirty="0" err="1">
                <a:latin typeface="+mj-lt"/>
              </a:rPr>
              <a:t>juist</a:t>
            </a:r>
            <a:r>
              <a:rPr lang="en-US" dirty="0">
                <a:latin typeface="+mj-lt"/>
              </a:rPr>
              <a:t> of </a:t>
            </a:r>
            <a:r>
              <a:rPr lang="en-US" dirty="0" err="1">
                <a:latin typeface="+mj-lt"/>
              </a:rPr>
              <a:t>niet</a:t>
            </a:r>
            <a:r>
              <a:rPr lang="en-US" dirty="0">
                <a:latin typeface="+mj-lt"/>
              </a:rPr>
              <a:t> </a:t>
            </a:r>
            <a:r>
              <a:rPr lang="en-US" dirty="0" err="1">
                <a:latin typeface="+mj-lt"/>
              </a:rPr>
              <a:t>juist</a:t>
            </a:r>
            <a:endParaRPr lang="en-US" dirty="0">
              <a:latin typeface="+mj-lt"/>
            </a:endParaRP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19" name="Graphic 18" descr="Duim omhoog">
            <a:extLst>
              <a:ext uri="{FF2B5EF4-FFF2-40B4-BE49-F238E27FC236}">
                <a16:creationId xmlns:a16="http://schemas.microsoft.com/office/drawing/2014/main" id="{3A3B2858-D0B1-492D-A6D0-B51B92D4FB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8079" y="2571750"/>
            <a:ext cx="914400" cy="914400"/>
          </a:xfrm>
          <a:prstGeom prst="rect">
            <a:avLst/>
          </a:prstGeom>
        </p:spPr>
      </p:pic>
      <p:pic>
        <p:nvPicPr>
          <p:cNvPr id="20" name="Graphic 19" descr="Duim omlaag">
            <a:extLst>
              <a:ext uri="{FF2B5EF4-FFF2-40B4-BE49-F238E27FC236}">
                <a16:creationId xmlns:a16="http://schemas.microsoft.com/office/drawing/2014/main" id="{784F9DCC-F8B4-4B09-81A3-0905C0D398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7161" y="2663190"/>
            <a:ext cx="914400" cy="914400"/>
          </a:xfrm>
          <a:prstGeom prst="rect">
            <a:avLst/>
          </a:prstGeom>
        </p:spPr>
      </p:pic>
      <p:pic>
        <p:nvPicPr>
          <p:cNvPr id="12" name="Afbeelding 11">
            <a:extLst>
              <a:ext uri="{FF2B5EF4-FFF2-40B4-BE49-F238E27FC236}">
                <a16:creationId xmlns:a16="http://schemas.microsoft.com/office/drawing/2014/main" id="{F544220A-07A2-43B7-A1D1-B69522A5A4E9}"/>
              </a:ext>
            </a:extLst>
          </p:cNvPr>
          <p:cNvPicPr>
            <a:picLocks noChangeAspect="1"/>
          </p:cNvPicPr>
          <p:nvPr/>
        </p:nvPicPr>
        <p:blipFill>
          <a:blip r:embed="rId8"/>
          <a:stretch>
            <a:fillRect/>
          </a:stretch>
        </p:blipFill>
        <p:spPr>
          <a:xfrm>
            <a:off x="159592" y="1762880"/>
            <a:ext cx="2301880" cy="3244261"/>
          </a:xfrm>
          <a:prstGeom prst="rect">
            <a:avLst/>
          </a:prstGeom>
        </p:spPr>
      </p:pic>
    </p:spTree>
    <p:extLst>
      <p:ext uri="{BB962C8B-B14F-4D97-AF65-F5344CB8AC3E}">
        <p14:creationId xmlns:p14="http://schemas.microsoft.com/office/powerpoint/2010/main" val="1421539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Veilig</a:t>
            </a:r>
            <a:r>
              <a:rPr lang="en-US" dirty="0">
                <a:latin typeface="+mj-lt"/>
              </a:rPr>
              <a:t> </a:t>
            </a:r>
            <a:r>
              <a:rPr lang="en-US" dirty="0" err="1">
                <a:latin typeface="+mj-lt"/>
              </a:rPr>
              <a:t>Slapen</a:t>
            </a:r>
            <a:r>
              <a:rPr lang="en-US" dirty="0">
                <a:latin typeface="+mj-lt"/>
              </a:rPr>
              <a:t>: </a:t>
            </a:r>
            <a:r>
              <a:rPr lang="en-US" dirty="0" err="1">
                <a:latin typeface="+mj-lt"/>
              </a:rPr>
              <a:t>juist</a:t>
            </a:r>
            <a:r>
              <a:rPr lang="en-US" dirty="0">
                <a:latin typeface="+mj-lt"/>
              </a:rPr>
              <a:t> of </a:t>
            </a:r>
            <a:r>
              <a:rPr lang="en-US" dirty="0" err="1">
                <a:latin typeface="+mj-lt"/>
              </a:rPr>
              <a:t>niet</a:t>
            </a:r>
            <a:r>
              <a:rPr lang="en-US" dirty="0">
                <a:latin typeface="+mj-lt"/>
              </a:rPr>
              <a:t> </a:t>
            </a:r>
            <a:r>
              <a:rPr lang="en-US" dirty="0" err="1">
                <a:latin typeface="+mj-lt"/>
              </a:rPr>
              <a:t>juist</a:t>
            </a:r>
            <a:endParaRPr lang="en-US" dirty="0">
              <a:latin typeface="+mj-lt"/>
            </a:endParaRP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19" name="Graphic 18" descr="Duim omhoog">
            <a:extLst>
              <a:ext uri="{FF2B5EF4-FFF2-40B4-BE49-F238E27FC236}">
                <a16:creationId xmlns:a16="http://schemas.microsoft.com/office/drawing/2014/main" id="{3A3B2858-D0B1-492D-A6D0-B51B92D4FB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8079" y="2571750"/>
            <a:ext cx="914400" cy="914400"/>
          </a:xfrm>
          <a:prstGeom prst="rect">
            <a:avLst/>
          </a:prstGeom>
        </p:spPr>
      </p:pic>
      <p:pic>
        <p:nvPicPr>
          <p:cNvPr id="20" name="Graphic 19" descr="Duim omlaag">
            <a:extLst>
              <a:ext uri="{FF2B5EF4-FFF2-40B4-BE49-F238E27FC236}">
                <a16:creationId xmlns:a16="http://schemas.microsoft.com/office/drawing/2014/main" id="{784F9DCC-F8B4-4B09-81A3-0905C0D398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7161" y="2663190"/>
            <a:ext cx="914400" cy="914400"/>
          </a:xfrm>
          <a:prstGeom prst="rect">
            <a:avLst/>
          </a:prstGeom>
        </p:spPr>
      </p:pic>
      <p:pic>
        <p:nvPicPr>
          <p:cNvPr id="9" name="Afbeelding 8">
            <a:extLst>
              <a:ext uri="{FF2B5EF4-FFF2-40B4-BE49-F238E27FC236}">
                <a16:creationId xmlns:a16="http://schemas.microsoft.com/office/drawing/2014/main" id="{82E678FB-C88F-4CCF-880C-7B24B3CF3F54}"/>
              </a:ext>
            </a:extLst>
          </p:cNvPr>
          <p:cNvPicPr>
            <a:picLocks noChangeAspect="1"/>
          </p:cNvPicPr>
          <p:nvPr/>
        </p:nvPicPr>
        <p:blipFill>
          <a:blip r:embed="rId8"/>
          <a:stretch>
            <a:fillRect/>
          </a:stretch>
        </p:blipFill>
        <p:spPr>
          <a:xfrm>
            <a:off x="164587" y="1805590"/>
            <a:ext cx="2277536" cy="3209950"/>
          </a:xfrm>
          <a:prstGeom prst="rect">
            <a:avLst/>
          </a:prstGeom>
        </p:spPr>
      </p:pic>
    </p:spTree>
    <p:extLst>
      <p:ext uri="{BB962C8B-B14F-4D97-AF65-F5344CB8AC3E}">
        <p14:creationId xmlns:p14="http://schemas.microsoft.com/office/powerpoint/2010/main" val="315324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Veilig</a:t>
            </a:r>
            <a:r>
              <a:rPr lang="en-US" dirty="0">
                <a:latin typeface="+mj-lt"/>
              </a:rPr>
              <a:t> </a:t>
            </a:r>
            <a:r>
              <a:rPr lang="en-US" dirty="0" err="1">
                <a:latin typeface="+mj-lt"/>
              </a:rPr>
              <a:t>Slapen</a:t>
            </a:r>
            <a:r>
              <a:rPr lang="en-US" dirty="0">
                <a:latin typeface="+mj-lt"/>
              </a:rPr>
              <a:t>: </a:t>
            </a:r>
            <a:r>
              <a:rPr lang="en-US" dirty="0" err="1">
                <a:latin typeface="+mj-lt"/>
              </a:rPr>
              <a:t>juist</a:t>
            </a:r>
            <a:r>
              <a:rPr lang="en-US" dirty="0">
                <a:latin typeface="+mj-lt"/>
              </a:rPr>
              <a:t> of </a:t>
            </a:r>
            <a:r>
              <a:rPr lang="en-US" dirty="0" err="1">
                <a:latin typeface="+mj-lt"/>
              </a:rPr>
              <a:t>niet</a:t>
            </a:r>
            <a:r>
              <a:rPr lang="en-US" dirty="0">
                <a:latin typeface="+mj-lt"/>
              </a:rPr>
              <a:t> </a:t>
            </a:r>
            <a:r>
              <a:rPr lang="en-US" dirty="0" err="1">
                <a:latin typeface="+mj-lt"/>
              </a:rPr>
              <a:t>juist</a:t>
            </a:r>
            <a:endParaRPr lang="en-US" dirty="0">
              <a:latin typeface="+mj-lt"/>
            </a:endParaRP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19" name="Graphic 18" descr="Duim omhoog">
            <a:extLst>
              <a:ext uri="{FF2B5EF4-FFF2-40B4-BE49-F238E27FC236}">
                <a16:creationId xmlns:a16="http://schemas.microsoft.com/office/drawing/2014/main" id="{3A3B2858-D0B1-492D-A6D0-B51B92D4FB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8079" y="2571750"/>
            <a:ext cx="914400" cy="914400"/>
          </a:xfrm>
          <a:prstGeom prst="rect">
            <a:avLst/>
          </a:prstGeom>
        </p:spPr>
      </p:pic>
      <p:pic>
        <p:nvPicPr>
          <p:cNvPr id="20" name="Graphic 19" descr="Duim omlaag">
            <a:extLst>
              <a:ext uri="{FF2B5EF4-FFF2-40B4-BE49-F238E27FC236}">
                <a16:creationId xmlns:a16="http://schemas.microsoft.com/office/drawing/2014/main" id="{784F9DCC-F8B4-4B09-81A3-0905C0D398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7161" y="2663190"/>
            <a:ext cx="914400" cy="914400"/>
          </a:xfrm>
          <a:prstGeom prst="rect">
            <a:avLst/>
          </a:prstGeom>
        </p:spPr>
      </p:pic>
      <p:pic>
        <p:nvPicPr>
          <p:cNvPr id="8" name="Afbeelding 7">
            <a:extLst>
              <a:ext uri="{FF2B5EF4-FFF2-40B4-BE49-F238E27FC236}">
                <a16:creationId xmlns:a16="http://schemas.microsoft.com/office/drawing/2014/main" id="{F4606853-4C17-4E30-A151-8D20BCF92E0D}"/>
              </a:ext>
            </a:extLst>
          </p:cNvPr>
          <p:cNvPicPr>
            <a:picLocks noChangeAspect="1"/>
          </p:cNvPicPr>
          <p:nvPr/>
        </p:nvPicPr>
        <p:blipFill>
          <a:blip r:embed="rId8"/>
          <a:stretch>
            <a:fillRect/>
          </a:stretch>
        </p:blipFill>
        <p:spPr>
          <a:xfrm>
            <a:off x="164587" y="1805590"/>
            <a:ext cx="2277536" cy="3209950"/>
          </a:xfrm>
          <a:prstGeom prst="rect">
            <a:avLst/>
          </a:prstGeom>
        </p:spPr>
      </p:pic>
    </p:spTree>
    <p:extLst>
      <p:ext uri="{BB962C8B-B14F-4D97-AF65-F5344CB8AC3E}">
        <p14:creationId xmlns:p14="http://schemas.microsoft.com/office/powerpoint/2010/main" val="224589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graphicFrame>
        <p:nvGraphicFramePr>
          <p:cNvPr id="6" name="Tijdelijke aanduiding voor inhoud 2">
            <a:extLst>
              <a:ext uri="{FF2B5EF4-FFF2-40B4-BE49-F238E27FC236}">
                <a16:creationId xmlns:a16="http://schemas.microsoft.com/office/drawing/2014/main" id="{4A731C81-1F22-4FB9-A172-EA81B22B37EF}"/>
              </a:ext>
            </a:extLst>
          </p:cNvPr>
          <p:cNvGraphicFramePr>
            <a:graphicFrameLocks/>
          </p:cNvGraphicFramePr>
          <p:nvPr>
            <p:extLst>
              <p:ext uri="{D42A27DB-BD31-4B8C-83A1-F6EECF244321}">
                <p14:modId xmlns:p14="http://schemas.microsoft.com/office/powerpoint/2010/main" val="2829386588"/>
              </p:ext>
            </p:extLst>
          </p:nvPr>
        </p:nvGraphicFramePr>
        <p:xfrm>
          <a:off x="334861" y="1870744"/>
          <a:ext cx="3785726" cy="288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el 9">
            <a:extLst>
              <a:ext uri="{FF2B5EF4-FFF2-40B4-BE49-F238E27FC236}">
                <a16:creationId xmlns:a16="http://schemas.microsoft.com/office/drawing/2014/main" id="{3107C29B-D021-40F7-BB5A-C927B34C6591}"/>
              </a:ext>
            </a:extLst>
          </p:cNvPr>
          <p:cNvSpPr>
            <a:spLocks noGrp="1"/>
          </p:cNvSpPr>
          <p:nvPr>
            <p:ph type="title"/>
          </p:nvPr>
        </p:nvSpPr>
        <p:spPr/>
        <p:txBody>
          <a:bodyPr/>
          <a:lstStyle/>
          <a:p>
            <a:r>
              <a:rPr lang="nl-NL" dirty="0">
                <a:latin typeface="+mj-lt"/>
              </a:rPr>
              <a:t>Programma</a:t>
            </a:r>
          </a:p>
        </p:txBody>
      </p:sp>
      <p:pic>
        <p:nvPicPr>
          <p:cNvPr id="11" name="Afbeelding 10" descr="Afbeelding met klok&#10;&#10;Automatisch gegenereerde beschrijving">
            <a:extLst>
              <a:ext uri="{FF2B5EF4-FFF2-40B4-BE49-F238E27FC236}">
                <a16:creationId xmlns:a16="http://schemas.microsoft.com/office/drawing/2014/main" id="{7AE78194-F4FA-4B15-898E-8E6DF4772B02}"/>
              </a:ext>
            </a:extLst>
          </p:cNvPr>
          <p:cNvPicPr>
            <a:picLocks noChangeAspect="1"/>
          </p:cNvPicPr>
          <p:nvPr/>
        </p:nvPicPr>
        <p:blipFill>
          <a:blip r:embed="rId8"/>
          <a:stretch>
            <a:fillRect/>
          </a:stretch>
        </p:blipFill>
        <p:spPr>
          <a:xfrm>
            <a:off x="5277682" y="4607455"/>
            <a:ext cx="1418095" cy="408085"/>
          </a:xfrm>
          <a:prstGeom prst="rect">
            <a:avLst/>
          </a:prstGeom>
        </p:spPr>
      </p:pic>
    </p:spTree>
    <p:extLst>
      <p:ext uri="{BB962C8B-B14F-4D97-AF65-F5344CB8AC3E}">
        <p14:creationId xmlns:p14="http://schemas.microsoft.com/office/powerpoint/2010/main" val="261736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Veilig</a:t>
            </a:r>
            <a:r>
              <a:rPr lang="en-US" dirty="0">
                <a:latin typeface="+mj-lt"/>
              </a:rPr>
              <a:t> </a:t>
            </a:r>
            <a:r>
              <a:rPr lang="en-US" dirty="0" err="1">
                <a:latin typeface="+mj-lt"/>
              </a:rPr>
              <a:t>Slapen</a:t>
            </a:r>
            <a:r>
              <a:rPr lang="en-US" dirty="0">
                <a:latin typeface="+mj-lt"/>
              </a:rPr>
              <a:t>: </a:t>
            </a:r>
            <a:r>
              <a:rPr lang="en-US" dirty="0" err="1">
                <a:latin typeface="+mj-lt"/>
              </a:rPr>
              <a:t>juist</a:t>
            </a:r>
            <a:r>
              <a:rPr lang="en-US" dirty="0">
                <a:latin typeface="+mj-lt"/>
              </a:rPr>
              <a:t> of </a:t>
            </a:r>
            <a:r>
              <a:rPr lang="en-US" dirty="0" err="1">
                <a:latin typeface="+mj-lt"/>
              </a:rPr>
              <a:t>niet</a:t>
            </a:r>
            <a:r>
              <a:rPr lang="en-US" dirty="0">
                <a:latin typeface="+mj-lt"/>
              </a:rPr>
              <a:t> </a:t>
            </a:r>
            <a:r>
              <a:rPr lang="en-US" dirty="0" err="1">
                <a:latin typeface="+mj-lt"/>
              </a:rPr>
              <a:t>juist</a:t>
            </a:r>
            <a:endParaRPr lang="en-US" dirty="0">
              <a:latin typeface="+mj-lt"/>
            </a:endParaRP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19" name="Graphic 18" descr="Duim omhoog">
            <a:extLst>
              <a:ext uri="{FF2B5EF4-FFF2-40B4-BE49-F238E27FC236}">
                <a16:creationId xmlns:a16="http://schemas.microsoft.com/office/drawing/2014/main" id="{3A3B2858-D0B1-492D-A6D0-B51B92D4FB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8079" y="2571750"/>
            <a:ext cx="914400" cy="914400"/>
          </a:xfrm>
          <a:prstGeom prst="rect">
            <a:avLst/>
          </a:prstGeom>
        </p:spPr>
      </p:pic>
      <p:pic>
        <p:nvPicPr>
          <p:cNvPr id="20" name="Graphic 19" descr="Duim omlaag">
            <a:extLst>
              <a:ext uri="{FF2B5EF4-FFF2-40B4-BE49-F238E27FC236}">
                <a16:creationId xmlns:a16="http://schemas.microsoft.com/office/drawing/2014/main" id="{784F9DCC-F8B4-4B09-81A3-0905C0D398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7161" y="2663190"/>
            <a:ext cx="914400" cy="914400"/>
          </a:xfrm>
          <a:prstGeom prst="rect">
            <a:avLst/>
          </a:prstGeom>
        </p:spPr>
      </p:pic>
      <p:pic>
        <p:nvPicPr>
          <p:cNvPr id="8" name="Afbeelding 7" descr="Afbeelding met schermafbeelding&#10;&#10;Automatisch gegenereerde beschrijving">
            <a:extLst>
              <a:ext uri="{FF2B5EF4-FFF2-40B4-BE49-F238E27FC236}">
                <a16:creationId xmlns:a16="http://schemas.microsoft.com/office/drawing/2014/main" id="{712B777E-CE92-4943-BB12-4F984F56E378}"/>
              </a:ext>
            </a:extLst>
          </p:cNvPr>
          <p:cNvPicPr>
            <a:picLocks noChangeAspect="1"/>
          </p:cNvPicPr>
          <p:nvPr/>
        </p:nvPicPr>
        <p:blipFill>
          <a:blip r:embed="rId8"/>
          <a:stretch>
            <a:fillRect/>
          </a:stretch>
        </p:blipFill>
        <p:spPr>
          <a:xfrm>
            <a:off x="164587" y="1811011"/>
            <a:ext cx="2277536" cy="3209948"/>
          </a:xfrm>
          <a:prstGeom prst="rect">
            <a:avLst/>
          </a:prstGeom>
        </p:spPr>
      </p:pic>
    </p:spTree>
    <p:extLst>
      <p:ext uri="{BB962C8B-B14F-4D97-AF65-F5344CB8AC3E}">
        <p14:creationId xmlns:p14="http://schemas.microsoft.com/office/powerpoint/2010/main" val="354814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Veilig</a:t>
            </a:r>
            <a:r>
              <a:rPr lang="en-US" dirty="0">
                <a:latin typeface="+mj-lt"/>
              </a:rPr>
              <a:t> </a:t>
            </a:r>
            <a:r>
              <a:rPr lang="en-US" dirty="0" err="1">
                <a:latin typeface="+mj-lt"/>
              </a:rPr>
              <a:t>Slapen</a:t>
            </a:r>
            <a:r>
              <a:rPr lang="en-US" dirty="0">
                <a:latin typeface="+mj-lt"/>
              </a:rPr>
              <a:t>: </a:t>
            </a:r>
            <a:r>
              <a:rPr lang="en-US" dirty="0" err="1">
                <a:latin typeface="+mj-lt"/>
              </a:rPr>
              <a:t>juist</a:t>
            </a:r>
            <a:r>
              <a:rPr lang="en-US" dirty="0">
                <a:latin typeface="+mj-lt"/>
              </a:rPr>
              <a:t> of </a:t>
            </a:r>
            <a:r>
              <a:rPr lang="en-US" dirty="0" err="1">
                <a:latin typeface="+mj-lt"/>
              </a:rPr>
              <a:t>niet</a:t>
            </a:r>
            <a:r>
              <a:rPr lang="en-US" dirty="0">
                <a:latin typeface="+mj-lt"/>
              </a:rPr>
              <a:t> </a:t>
            </a:r>
            <a:r>
              <a:rPr lang="en-US" dirty="0" err="1">
                <a:latin typeface="+mj-lt"/>
              </a:rPr>
              <a:t>juist</a:t>
            </a:r>
            <a:endParaRPr lang="en-US" dirty="0">
              <a:latin typeface="+mj-lt"/>
            </a:endParaRP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19" name="Graphic 18" descr="Duim omhoog">
            <a:extLst>
              <a:ext uri="{FF2B5EF4-FFF2-40B4-BE49-F238E27FC236}">
                <a16:creationId xmlns:a16="http://schemas.microsoft.com/office/drawing/2014/main" id="{3A3B2858-D0B1-492D-A6D0-B51B92D4FB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8079" y="2571750"/>
            <a:ext cx="914400" cy="914400"/>
          </a:xfrm>
          <a:prstGeom prst="rect">
            <a:avLst/>
          </a:prstGeom>
        </p:spPr>
      </p:pic>
      <p:pic>
        <p:nvPicPr>
          <p:cNvPr id="20" name="Graphic 19" descr="Duim omlaag">
            <a:extLst>
              <a:ext uri="{FF2B5EF4-FFF2-40B4-BE49-F238E27FC236}">
                <a16:creationId xmlns:a16="http://schemas.microsoft.com/office/drawing/2014/main" id="{784F9DCC-F8B4-4B09-81A3-0905C0D398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7161" y="2663190"/>
            <a:ext cx="914400" cy="914400"/>
          </a:xfrm>
          <a:prstGeom prst="rect">
            <a:avLst/>
          </a:prstGeom>
        </p:spPr>
      </p:pic>
      <p:pic>
        <p:nvPicPr>
          <p:cNvPr id="9" name="Afbeelding 8">
            <a:extLst>
              <a:ext uri="{FF2B5EF4-FFF2-40B4-BE49-F238E27FC236}">
                <a16:creationId xmlns:a16="http://schemas.microsoft.com/office/drawing/2014/main" id="{04C96882-94BF-4F04-A702-525064E03262}"/>
              </a:ext>
            </a:extLst>
          </p:cNvPr>
          <p:cNvPicPr>
            <a:picLocks noChangeAspect="1"/>
          </p:cNvPicPr>
          <p:nvPr/>
        </p:nvPicPr>
        <p:blipFill>
          <a:blip r:embed="rId8"/>
          <a:stretch>
            <a:fillRect/>
          </a:stretch>
        </p:blipFill>
        <p:spPr>
          <a:xfrm>
            <a:off x="159592" y="1762880"/>
            <a:ext cx="2281604" cy="3215683"/>
          </a:xfrm>
          <a:prstGeom prst="rect">
            <a:avLst/>
          </a:prstGeom>
        </p:spPr>
      </p:pic>
    </p:spTree>
    <p:extLst>
      <p:ext uri="{BB962C8B-B14F-4D97-AF65-F5344CB8AC3E}">
        <p14:creationId xmlns:p14="http://schemas.microsoft.com/office/powerpoint/2010/main" val="2165320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Veilig</a:t>
            </a:r>
            <a:r>
              <a:rPr lang="en-US" dirty="0">
                <a:latin typeface="+mj-lt"/>
              </a:rPr>
              <a:t> </a:t>
            </a:r>
            <a:r>
              <a:rPr lang="en-US" dirty="0" err="1">
                <a:latin typeface="+mj-lt"/>
              </a:rPr>
              <a:t>Slapen</a:t>
            </a:r>
            <a:r>
              <a:rPr lang="en-US" dirty="0">
                <a:latin typeface="+mj-lt"/>
              </a:rPr>
              <a:t>: </a:t>
            </a:r>
            <a:r>
              <a:rPr lang="en-US" dirty="0" err="1">
                <a:latin typeface="+mj-lt"/>
              </a:rPr>
              <a:t>juist</a:t>
            </a:r>
            <a:r>
              <a:rPr lang="en-US" dirty="0">
                <a:latin typeface="+mj-lt"/>
              </a:rPr>
              <a:t> of </a:t>
            </a:r>
            <a:r>
              <a:rPr lang="en-US" dirty="0" err="1">
                <a:latin typeface="+mj-lt"/>
              </a:rPr>
              <a:t>niet</a:t>
            </a:r>
            <a:r>
              <a:rPr lang="en-US" dirty="0">
                <a:latin typeface="+mj-lt"/>
              </a:rPr>
              <a:t> </a:t>
            </a:r>
            <a:r>
              <a:rPr lang="en-US" dirty="0" err="1">
                <a:latin typeface="+mj-lt"/>
              </a:rPr>
              <a:t>juist</a:t>
            </a:r>
            <a:endParaRPr lang="en-US" dirty="0">
              <a:latin typeface="+mj-lt"/>
            </a:endParaRP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19" name="Graphic 18" descr="Duim omhoog">
            <a:extLst>
              <a:ext uri="{FF2B5EF4-FFF2-40B4-BE49-F238E27FC236}">
                <a16:creationId xmlns:a16="http://schemas.microsoft.com/office/drawing/2014/main" id="{3A3B2858-D0B1-492D-A6D0-B51B92D4FB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8079" y="2571750"/>
            <a:ext cx="914400" cy="914400"/>
          </a:xfrm>
          <a:prstGeom prst="rect">
            <a:avLst/>
          </a:prstGeom>
        </p:spPr>
      </p:pic>
      <p:pic>
        <p:nvPicPr>
          <p:cNvPr id="20" name="Graphic 19" descr="Duim omlaag">
            <a:extLst>
              <a:ext uri="{FF2B5EF4-FFF2-40B4-BE49-F238E27FC236}">
                <a16:creationId xmlns:a16="http://schemas.microsoft.com/office/drawing/2014/main" id="{784F9DCC-F8B4-4B09-81A3-0905C0D398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7161" y="2663190"/>
            <a:ext cx="914400" cy="914400"/>
          </a:xfrm>
          <a:prstGeom prst="rect">
            <a:avLst/>
          </a:prstGeom>
        </p:spPr>
      </p:pic>
      <p:pic>
        <p:nvPicPr>
          <p:cNvPr id="12" name="Afbeelding 11">
            <a:extLst>
              <a:ext uri="{FF2B5EF4-FFF2-40B4-BE49-F238E27FC236}">
                <a16:creationId xmlns:a16="http://schemas.microsoft.com/office/drawing/2014/main" id="{47042A8A-2E71-4015-B8D9-B999E83370B9}"/>
              </a:ext>
            </a:extLst>
          </p:cNvPr>
          <p:cNvPicPr>
            <a:picLocks noChangeAspect="1"/>
          </p:cNvPicPr>
          <p:nvPr/>
        </p:nvPicPr>
        <p:blipFill>
          <a:blip r:embed="rId8"/>
          <a:stretch>
            <a:fillRect/>
          </a:stretch>
        </p:blipFill>
        <p:spPr>
          <a:xfrm>
            <a:off x="164587" y="1805590"/>
            <a:ext cx="2277536" cy="3209950"/>
          </a:xfrm>
          <a:prstGeom prst="rect">
            <a:avLst/>
          </a:prstGeom>
        </p:spPr>
      </p:pic>
    </p:spTree>
    <p:extLst>
      <p:ext uri="{BB962C8B-B14F-4D97-AF65-F5344CB8AC3E}">
        <p14:creationId xmlns:p14="http://schemas.microsoft.com/office/powerpoint/2010/main" val="307955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a:latin typeface="+mj-lt"/>
              </a:rPr>
              <a:t>Wat </a:t>
            </a:r>
            <a:r>
              <a:rPr lang="en-US" dirty="0" err="1">
                <a:latin typeface="+mj-lt"/>
              </a:rPr>
              <a:t>weet</a:t>
            </a:r>
            <a:r>
              <a:rPr lang="en-US" dirty="0">
                <a:latin typeface="+mj-lt"/>
              </a:rPr>
              <a:t> je van het </a:t>
            </a:r>
            <a:r>
              <a:rPr lang="en-US" dirty="0" err="1">
                <a:latin typeface="+mj-lt"/>
              </a:rPr>
              <a:t>consultatiebureau</a:t>
            </a:r>
            <a:r>
              <a:rPr lang="en-US" dirty="0">
                <a:latin typeface="+mj-lt"/>
              </a:rPr>
              <a:t>?</a:t>
            </a:r>
          </a:p>
        </p:txBody>
      </p:sp>
      <p:sp>
        <p:nvSpPr>
          <p:cNvPr id="3" name="Text Placeholder 2">
            <a:extLst>
              <a:ext uri="{FF2B5EF4-FFF2-40B4-BE49-F238E27FC236}">
                <a16:creationId xmlns:a16="http://schemas.microsoft.com/office/drawing/2014/main" id="{D21C991E-0801-C847-876F-8496FEB540F7}"/>
              </a:ext>
            </a:extLst>
          </p:cNvPr>
          <p:cNvSpPr>
            <a:spLocks noGrp="1"/>
          </p:cNvSpPr>
          <p:nvPr>
            <p:ph type="body" idx="1"/>
          </p:nvPr>
        </p:nvSpPr>
        <p:spPr>
          <a:xfrm>
            <a:off x="4110605" y="1929468"/>
            <a:ext cx="2684478" cy="1441458"/>
          </a:xfrm>
        </p:spPr>
        <p:txBody>
          <a:bodyPr/>
          <a:lstStyle/>
          <a:p>
            <a:pPr marL="0" indent="0"/>
            <a:r>
              <a:rPr lang="en-US" sz="1600" i="1" dirty="0">
                <a:latin typeface="+mj-lt"/>
              </a:rPr>
              <a:t>Wat </a:t>
            </a:r>
            <a:r>
              <a:rPr lang="en-US" sz="1600" i="1" dirty="0" err="1">
                <a:latin typeface="+mj-lt"/>
              </a:rPr>
              <a:t>weet</a:t>
            </a:r>
            <a:r>
              <a:rPr lang="en-US" sz="1600" i="1" dirty="0">
                <a:latin typeface="+mj-lt"/>
              </a:rPr>
              <a:t> </a:t>
            </a:r>
            <a:r>
              <a:rPr lang="en-US" sz="1600" i="1" dirty="0" err="1">
                <a:latin typeface="+mj-lt"/>
              </a:rPr>
              <a:t>jij</a:t>
            </a:r>
            <a:r>
              <a:rPr lang="en-US" sz="1600" i="1" dirty="0">
                <a:latin typeface="+mj-lt"/>
              </a:rPr>
              <a:t> </a:t>
            </a:r>
            <a:r>
              <a:rPr lang="en-US" sz="1600" i="1" dirty="0" err="1">
                <a:latin typeface="+mj-lt"/>
              </a:rPr>
              <a:t>ervan</a:t>
            </a:r>
            <a:r>
              <a:rPr lang="en-US" sz="1600" i="1" dirty="0">
                <a:latin typeface="+mj-lt"/>
              </a:rPr>
              <a:t>?</a:t>
            </a:r>
          </a:p>
          <a:p>
            <a:pPr marL="0" indent="0"/>
            <a:r>
              <a:rPr lang="en-US" sz="1600" i="1" dirty="0" err="1">
                <a:latin typeface="+mj-lt"/>
              </a:rPr>
              <a:t>Vanaf</a:t>
            </a:r>
            <a:r>
              <a:rPr lang="en-US" sz="1600" i="1" dirty="0">
                <a:latin typeface="+mj-lt"/>
              </a:rPr>
              <a:t> </a:t>
            </a:r>
            <a:r>
              <a:rPr lang="en-US" sz="1600" i="1" dirty="0" err="1">
                <a:latin typeface="+mj-lt"/>
              </a:rPr>
              <a:t>wanneer</a:t>
            </a:r>
            <a:r>
              <a:rPr lang="en-US" sz="1600" i="1" dirty="0">
                <a:latin typeface="+mj-lt"/>
              </a:rPr>
              <a:t> </a:t>
            </a:r>
            <a:r>
              <a:rPr lang="en-US" sz="1600" i="1" dirty="0" err="1">
                <a:latin typeface="+mj-lt"/>
              </a:rPr>
              <a:t>kun</a:t>
            </a:r>
            <a:r>
              <a:rPr lang="en-US" sz="1600" i="1" dirty="0">
                <a:latin typeface="+mj-lt"/>
              </a:rPr>
              <a:t> je </a:t>
            </a:r>
            <a:r>
              <a:rPr lang="en-US" sz="1600" i="1" dirty="0" err="1">
                <a:latin typeface="+mj-lt"/>
              </a:rPr>
              <a:t>er</a:t>
            </a:r>
            <a:r>
              <a:rPr lang="en-US" sz="1600" i="1" dirty="0">
                <a:latin typeface="+mj-lt"/>
              </a:rPr>
              <a:t> </a:t>
            </a:r>
            <a:r>
              <a:rPr lang="en-US" sz="1600" i="1" dirty="0" err="1">
                <a:latin typeface="+mj-lt"/>
              </a:rPr>
              <a:t>terecht</a:t>
            </a:r>
            <a:r>
              <a:rPr lang="en-US" sz="1600" i="1" dirty="0">
                <a:latin typeface="+mj-lt"/>
              </a:rPr>
              <a:t>?</a:t>
            </a:r>
          </a:p>
          <a:p>
            <a:pPr marL="0" indent="0"/>
            <a:r>
              <a:rPr lang="en-US" sz="1600" i="1" dirty="0">
                <a:latin typeface="+mj-lt"/>
              </a:rPr>
              <a:t>Wat </a:t>
            </a:r>
            <a:r>
              <a:rPr lang="en-US" sz="1600" i="1" dirty="0" err="1">
                <a:latin typeface="+mj-lt"/>
              </a:rPr>
              <a:t>wil</a:t>
            </a:r>
            <a:r>
              <a:rPr lang="en-US" sz="1600" i="1" dirty="0">
                <a:latin typeface="+mj-lt"/>
              </a:rPr>
              <a:t> je </a:t>
            </a:r>
            <a:r>
              <a:rPr lang="en-US" sz="1600" i="1" dirty="0" err="1">
                <a:latin typeface="+mj-lt"/>
              </a:rPr>
              <a:t>er</a:t>
            </a:r>
            <a:r>
              <a:rPr lang="en-US" sz="1600" i="1" dirty="0">
                <a:latin typeface="+mj-lt"/>
              </a:rPr>
              <a:t> </a:t>
            </a:r>
            <a:r>
              <a:rPr lang="en-US" sz="1600" i="1" dirty="0" err="1">
                <a:latin typeface="+mj-lt"/>
              </a:rPr>
              <a:t>nog</a:t>
            </a:r>
            <a:r>
              <a:rPr lang="en-US" sz="1600" i="1" dirty="0">
                <a:latin typeface="+mj-lt"/>
              </a:rPr>
              <a:t> </a:t>
            </a:r>
            <a:r>
              <a:rPr lang="en-US" sz="1600" i="1" dirty="0" err="1">
                <a:latin typeface="+mj-lt"/>
              </a:rPr>
              <a:t>meer</a:t>
            </a:r>
            <a:r>
              <a:rPr lang="en-US" sz="1600" i="1" dirty="0">
                <a:latin typeface="+mj-lt"/>
              </a:rPr>
              <a:t> van </a:t>
            </a:r>
            <a:r>
              <a:rPr lang="en-US" sz="1600" i="1" dirty="0" err="1">
                <a:latin typeface="+mj-lt"/>
              </a:rPr>
              <a:t>weten</a:t>
            </a:r>
            <a:r>
              <a:rPr lang="en-US" sz="1600" i="1" dirty="0">
                <a:latin typeface="+mj-lt"/>
              </a:rPr>
              <a:t>?</a:t>
            </a:r>
          </a:p>
          <a:p>
            <a:pPr marL="0" indent="0"/>
            <a:endParaRPr lang="en-US" sz="1800" i="1" dirty="0"/>
          </a:p>
          <a:p>
            <a:pPr marL="0" indent="0"/>
            <a:endParaRPr lang="en-US" sz="1800" i="1" dirty="0"/>
          </a:p>
          <a:p>
            <a:pPr marL="0" indent="0"/>
            <a:endParaRPr lang="en-US" sz="1800" i="1" dirty="0"/>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4" name="Afbeelding 3">
            <a:extLst>
              <a:ext uri="{FF2B5EF4-FFF2-40B4-BE49-F238E27FC236}">
                <a16:creationId xmlns:a16="http://schemas.microsoft.com/office/drawing/2014/main" id="{0EE9CB2D-A232-46DD-B0C1-CB3806C667E2}"/>
              </a:ext>
            </a:extLst>
          </p:cNvPr>
          <p:cNvPicPr>
            <a:picLocks noChangeAspect="1"/>
          </p:cNvPicPr>
          <p:nvPr/>
        </p:nvPicPr>
        <p:blipFill>
          <a:blip r:embed="rId4"/>
          <a:stretch>
            <a:fillRect/>
          </a:stretch>
        </p:blipFill>
        <p:spPr>
          <a:xfrm>
            <a:off x="144011" y="2059192"/>
            <a:ext cx="3840760" cy="2233000"/>
          </a:xfrm>
          <a:prstGeom prst="rect">
            <a:avLst/>
          </a:prstGeom>
        </p:spPr>
      </p:pic>
    </p:spTree>
    <p:extLst>
      <p:ext uri="{BB962C8B-B14F-4D97-AF65-F5344CB8AC3E}">
        <p14:creationId xmlns:p14="http://schemas.microsoft.com/office/powerpoint/2010/main" val="1144405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Wanneer</a:t>
            </a:r>
            <a:r>
              <a:rPr lang="en-US" dirty="0">
                <a:latin typeface="+mj-lt"/>
              </a:rPr>
              <a:t> </a:t>
            </a:r>
            <a:r>
              <a:rPr lang="en-US" dirty="0" err="1">
                <a:latin typeface="+mj-lt"/>
              </a:rPr>
              <a:t>bellen</a:t>
            </a:r>
            <a:endParaRPr lang="en-US" dirty="0">
              <a:latin typeface="+mj-lt"/>
            </a:endParaRPr>
          </a:p>
        </p:txBody>
      </p:sp>
      <p:pic>
        <p:nvPicPr>
          <p:cNvPr id="4" name="Afbeelding 3">
            <a:extLst>
              <a:ext uri="{FF2B5EF4-FFF2-40B4-BE49-F238E27FC236}">
                <a16:creationId xmlns:a16="http://schemas.microsoft.com/office/drawing/2014/main" id="{89F2C44F-D23D-4080-A420-7108588418DC}"/>
              </a:ext>
            </a:extLst>
          </p:cNvPr>
          <p:cNvPicPr>
            <a:picLocks noChangeAspect="1"/>
          </p:cNvPicPr>
          <p:nvPr/>
        </p:nvPicPr>
        <p:blipFill>
          <a:blip r:embed="rId3"/>
          <a:stretch>
            <a:fillRect/>
          </a:stretch>
        </p:blipFill>
        <p:spPr>
          <a:xfrm>
            <a:off x="468163" y="3914004"/>
            <a:ext cx="1274174" cy="981541"/>
          </a:xfrm>
          <a:prstGeom prst="rect">
            <a:avLst/>
          </a:prstGeom>
        </p:spPr>
      </p:pic>
      <p:sp>
        <p:nvSpPr>
          <p:cNvPr id="3" name="Text Placeholder 2">
            <a:extLst>
              <a:ext uri="{FF2B5EF4-FFF2-40B4-BE49-F238E27FC236}">
                <a16:creationId xmlns:a16="http://schemas.microsoft.com/office/drawing/2014/main" id="{D21C991E-0801-C847-876F-8496FEB540F7}"/>
              </a:ext>
            </a:extLst>
          </p:cNvPr>
          <p:cNvSpPr>
            <a:spLocks noGrp="1"/>
          </p:cNvSpPr>
          <p:nvPr>
            <p:ph type="body" idx="1"/>
          </p:nvPr>
        </p:nvSpPr>
        <p:spPr>
          <a:xfrm>
            <a:off x="468163" y="1929468"/>
            <a:ext cx="5177628" cy="1441458"/>
          </a:xfrm>
        </p:spPr>
        <p:txBody>
          <a:bodyPr/>
          <a:lstStyle/>
          <a:p>
            <a:pPr marL="0" indent="0"/>
            <a:r>
              <a:rPr lang="en-US" sz="1600" i="1" dirty="0">
                <a:latin typeface="+mj-lt"/>
              </a:rPr>
              <a:t>Ik </a:t>
            </a:r>
            <a:r>
              <a:rPr lang="en-US" sz="1600" i="1" dirty="0" err="1">
                <a:latin typeface="+mj-lt"/>
              </a:rPr>
              <a:t>ga</a:t>
            </a:r>
            <a:r>
              <a:rPr lang="en-US" sz="1600" i="1" dirty="0">
                <a:latin typeface="+mj-lt"/>
              </a:rPr>
              <a:t> de </a:t>
            </a:r>
            <a:r>
              <a:rPr lang="en-US" sz="1600" i="1" dirty="0" err="1">
                <a:latin typeface="+mj-lt"/>
              </a:rPr>
              <a:t>verloskundige</a:t>
            </a:r>
            <a:r>
              <a:rPr lang="en-US" sz="1600" i="1" dirty="0">
                <a:latin typeface="+mj-lt"/>
              </a:rPr>
              <a:t> </a:t>
            </a:r>
            <a:r>
              <a:rPr lang="en-US" sz="1600" i="1" dirty="0" err="1">
                <a:latin typeface="+mj-lt"/>
              </a:rPr>
              <a:t>bellen</a:t>
            </a:r>
            <a:r>
              <a:rPr lang="en-US" sz="1600" i="1" dirty="0">
                <a:latin typeface="+mj-lt"/>
              </a:rPr>
              <a:t> </a:t>
            </a:r>
            <a:r>
              <a:rPr lang="en-US" sz="1600" i="1" dirty="0" err="1">
                <a:latin typeface="+mj-lt"/>
              </a:rPr>
              <a:t>als</a:t>
            </a:r>
            <a:r>
              <a:rPr lang="en-US" sz="1600" i="1" dirty="0">
                <a:latin typeface="+mj-lt"/>
              </a:rPr>
              <a:t>………….</a:t>
            </a:r>
          </a:p>
          <a:p>
            <a:pPr marL="0" indent="0"/>
            <a:endParaRPr lang="en-US" sz="1600" i="1" dirty="0">
              <a:latin typeface="+mj-lt"/>
            </a:endParaRPr>
          </a:p>
          <a:p>
            <a:pPr marL="0" indent="0"/>
            <a:r>
              <a:rPr lang="en-US" sz="1600" i="1" dirty="0">
                <a:latin typeface="+mj-lt"/>
              </a:rPr>
              <a:t>Ik mag de </a:t>
            </a:r>
            <a:r>
              <a:rPr lang="en-US" sz="1600" i="1" dirty="0" err="1">
                <a:latin typeface="+mj-lt"/>
              </a:rPr>
              <a:t>verloskundige</a:t>
            </a:r>
            <a:r>
              <a:rPr lang="en-US" sz="1600" i="1" dirty="0">
                <a:latin typeface="+mj-lt"/>
              </a:rPr>
              <a:t> </a:t>
            </a:r>
            <a:r>
              <a:rPr lang="en-US" sz="1600" i="1" dirty="0" err="1">
                <a:latin typeface="+mj-lt"/>
              </a:rPr>
              <a:t>bellen</a:t>
            </a:r>
            <a:r>
              <a:rPr lang="en-US" sz="1600" i="1" dirty="0">
                <a:latin typeface="+mj-lt"/>
              </a:rPr>
              <a:t> </a:t>
            </a:r>
            <a:r>
              <a:rPr lang="en-US" sz="1600" i="1" dirty="0" err="1">
                <a:latin typeface="+mj-lt"/>
              </a:rPr>
              <a:t>als</a:t>
            </a:r>
            <a:r>
              <a:rPr lang="en-US" sz="1600" i="1" dirty="0">
                <a:latin typeface="+mj-lt"/>
              </a:rPr>
              <a:t>…….</a:t>
            </a: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4"/>
          <a:stretch>
            <a:fillRect/>
          </a:stretch>
        </p:blipFill>
        <p:spPr>
          <a:xfrm>
            <a:off x="5277682" y="4607455"/>
            <a:ext cx="1418095" cy="408085"/>
          </a:xfrm>
          <a:prstGeom prst="rect">
            <a:avLst/>
          </a:prstGeom>
        </p:spPr>
      </p:pic>
    </p:spTree>
    <p:extLst>
      <p:ext uri="{BB962C8B-B14F-4D97-AF65-F5344CB8AC3E}">
        <p14:creationId xmlns:p14="http://schemas.microsoft.com/office/powerpoint/2010/main" val="767523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Afsluiting</a:t>
            </a:r>
            <a:endParaRPr lang="en-US" dirty="0">
              <a:latin typeface="+mj-lt"/>
            </a:endParaRPr>
          </a:p>
        </p:txBody>
      </p:sp>
      <p:sp>
        <p:nvSpPr>
          <p:cNvPr id="3" name="Text Placeholder 2">
            <a:extLst>
              <a:ext uri="{FF2B5EF4-FFF2-40B4-BE49-F238E27FC236}">
                <a16:creationId xmlns:a16="http://schemas.microsoft.com/office/drawing/2014/main" id="{D21C991E-0801-C847-876F-8496FEB540F7}"/>
              </a:ext>
            </a:extLst>
          </p:cNvPr>
          <p:cNvSpPr>
            <a:spLocks noGrp="1"/>
          </p:cNvSpPr>
          <p:nvPr>
            <p:ph type="body" idx="1"/>
          </p:nvPr>
        </p:nvSpPr>
        <p:spPr>
          <a:xfrm>
            <a:off x="353926" y="1669408"/>
            <a:ext cx="5426090" cy="3028427"/>
          </a:xfrm>
        </p:spPr>
        <p:txBody>
          <a:bodyPr/>
          <a:lstStyle/>
          <a:p>
            <a:pPr marL="0" indent="0"/>
            <a:r>
              <a:rPr lang="en-US" sz="1800" i="1" dirty="0"/>
              <a:t>Ik wens </a:t>
            </a:r>
            <a:r>
              <a:rPr lang="en-US" sz="1800" i="1" dirty="0" err="1"/>
              <a:t>iedereen</a:t>
            </a:r>
            <a:r>
              <a:rPr lang="en-US" sz="1800" i="1" dirty="0"/>
              <a:t>……..</a:t>
            </a:r>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r>
              <a:rPr lang="en-US" sz="1800" i="1" dirty="0"/>
              <a:t>                                                            </a:t>
            </a:r>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endParaRPr lang="en-US" sz="1800" i="1" dirty="0"/>
          </a:p>
          <a:p>
            <a:pPr marL="0" indent="0"/>
            <a:r>
              <a:rPr lang="en-US" sz="1800" i="1" dirty="0"/>
              <a:t>                                                </a:t>
            </a: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4" name="Afbeelding 3">
            <a:extLst>
              <a:ext uri="{FF2B5EF4-FFF2-40B4-BE49-F238E27FC236}">
                <a16:creationId xmlns:a16="http://schemas.microsoft.com/office/drawing/2014/main" id="{95C3011B-7A14-4647-A1C4-EC491302062D}"/>
              </a:ext>
            </a:extLst>
          </p:cNvPr>
          <p:cNvPicPr>
            <a:picLocks noChangeAspect="1"/>
          </p:cNvPicPr>
          <p:nvPr/>
        </p:nvPicPr>
        <p:blipFill>
          <a:blip r:embed="rId4"/>
          <a:stretch>
            <a:fillRect/>
          </a:stretch>
        </p:blipFill>
        <p:spPr>
          <a:xfrm>
            <a:off x="1846543" y="2191662"/>
            <a:ext cx="3431139" cy="2665025"/>
          </a:xfrm>
          <a:prstGeom prst="rect">
            <a:avLst/>
          </a:prstGeom>
        </p:spPr>
      </p:pic>
    </p:spTree>
    <p:extLst>
      <p:ext uri="{BB962C8B-B14F-4D97-AF65-F5344CB8AC3E}">
        <p14:creationId xmlns:p14="http://schemas.microsoft.com/office/powerpoint/2010/main" val="339946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CD8E4-5C60-43DD-802A-B073C2DF3F42}"/>
              </a:ext>
            </a:extLst>
          </p:cNvPr>
          <p:cNvSpPr>
            <a:spLocks noGrp="1"/>
          </p:cNvSpPr>
          <p:nvPr>
            <p:ph type="title"/>
          </p:nvPr>
        </p:nvSpPr>
        <p:spPr/>
        <p:txBody>
          <a:bodyPr/>
          <a:lstStyle/>
          <a:p>
            <a:r>
              <a:rPr lang="nl-NL" dirty="0">
                <a:latin typeface="+mj-lt"/>
              </a:rPr>
              <a:t>Afspraken voor online bijeenkomst:</a:t>
            </a:r>
          </a:p>
        </p:txBody>
      </p:sp>
      <p:sp>
        <p:nvSpPr>
          <p:cNvPr id="3" name="Tijdelijke aanduiding voor tekst 2">
            <a:extLst>
              <a:ext uri="{FF2B5EF4-FFF2-40B4-BE49-F238E27FC236}">
                <a16:creationId xmlns:a16="http://schemas.microsoft.com/office/drawing/2014/main" id="{DB5AE53A-B7ED-48E8-BD77-F33B2FD0E7F6}"/>
              </a:ext>
            </a:extLst>
          </p:cNvPr>
          <p:cNvSpPr>
            <a:spLocks noGrp="1"/>
          </p:cNvSpPr>
          <p:nvPr>
            <p:ph type="body" idx="1"/>
          </p:nvPr>
        </p:nvSpPr>
        <p:spPr/>
        <p:txBody>
          <a:bodyPr/>
          <a:lstStyle/>
          <a:p>
            <a:pPr marL="385763" indent="-214313">
              <a:lnSpc>
                <a:spcPct val="100000"/>
              </a:lnSpc>
              <a:buFont typeface="Arial" panose="020B0604020202020204" pitchFamily="34" charset="0"/>
              <a:buChar char="•"/>
            </a:pPr>
            <a:r>
              <a:rPr lang="nl-NL" dirty="0">
                <a:solidFill>
                  <a:schemeClr val="tx2"/>
                </a:solidFill>
                <a:latin typeface="+mj-lt"/>
              </a:rPr>
              <a:t>We respecteren elkaars privacy: </a:t>
            </a:r>
            <a:r>
              <a:rPr lang="nl-NL" dirty="0">
                <a:latin typeface="+mj-lt"/>
              </a:rPr>
              <a:t>er worden geen opnames gemaakt, persoonlijke informatie wordt niet met anderen gedeeld </a:t>
            </a:r>
          </a:p>
          <a:p>
            <a:pPr marL="171450" indent="0">
              <a:lnSpc>
                <a:spcPct val="100000"/>
              </a:lnSpc>
            </a:pPr>
            <a:endParaRPr lang="nl-NL" dirty="0">
              <a:latin typeface="+mj-lt"/>
            </a:endParaRPr>
          </a:p>
          <a:p>
            <a:pPr marL="385763" indent="-214313">
              <a:lnSpc>
                <a:spcPct val="100000"/>
              </a:lnSpc>
              <a:buFont typeface="Arial" panose="020B0604020202020204" pitchFamily="34" charset="0"/>
              <a:buChar char="•"/>
            </a:pPr>
            <a:r>
              <a:rPr lang="nl-NL" dirty="0">
                <a:latin typeface="+mj-lt"/>
              </a:rPr>
              <a:t>Wil je via de host een vraag stellen aan de groep? Stuur deze vraag dan persoonlijk aan de host via de chat (niet aan ‘</a:t>
            </a:r>
            <a:r>
              <a:rPr lang="nl-NL" dirty="0" err="1">
                <a:latin typeface="+mj-lt"/>
              </a:rPr>
              <a:t>everyone</a:t>
            </a:r>
            <a:r>
              <a:rPr lang="nl-NL" dirty="0">
                <a:latin typeface="+mj-lt"/>
              </a:rPr>
              <a:t>’)</a:t>
            </a:r>
          </a:p>
          <a:p>
            <a:pPr marL="385763" indent="-214313">
              <a:lnSpc>
                <a:spcPct val="100000"/>
              </a:lnSpc>
              <a:buFont typeface="Arial" panose="020B0604020202020204" pitchFamily="34" charset="0"/>
              <a:buChar char="•"/>
            </a:pPr>
            <a:endParaRPr lang="nl-NL" dirty="0">
              <a:latin typeface="+mj-lt"/>
            </a:endParaRPr>
          </a:p>
          <a:p>
            <a:pPr marL="385763" indent="-214313">
              <a:lnSpc>
                <a:spcPct val="100000"/>
              </a:lnSpc>
              <a:buFont typeface="Arial" panose="020B0604020202020204" pitchFamily="34" charset="0"/>
              <a:buChar char="•"/>
            </a:pPr>
            <a:r>
              <a:rPr lang="nl-NL" dirty="0">
                <a:latin typeface="+mj-lt"/>
              </a:rPr>
              <a:t>Je kunt via ‘</a:t>
            </a:r>
            <a:r>
              <a:rPr lang="nl-NL" dirty="0" err="1">
                <a:latin typeface="+mj-lt"/>
              </a:rPr>
              <a:t>grid</a:t>
            </a:r>
            <a:r>
              <a:rPr lang="nl-NL" dirty="0">
                <a:latin typeface="+mj-lt"/>
              </a:rPr>
              <a:t> view’ de hele groep tegelijk in beeld brengen. Wanneer je deze </a:t>
            </a:r>
            <a:r>
              <a:rPr lang="nl-NL" dirty="0" err="1">
                <a:latin typeface="+mj-lt"/>
              </a:rPr>
              <a:t>grid</a:t>
            </a:r>
            <a:r>
              <a:rPr lang="nl-NL" dirty="0">
                <a:latin typeface="+mj-lt"/>
              </a:rPr>
              <a:t> view verplaatst naar onderaan het scherm, heb je tegelijk goed zicht op de </a:t>
            </a:r>
            <a:r>
              <a:rPr lang="nl-NL" dirty="0" err="1">
                <a:latin typeface="+mj-lt"/>
              </a:rPr>
              <a:t>powerpoint</a:t>
            </a:r>
            <a:r>
              <a:rPr lang="nl-NL" dirty="0">
                <a:latin typeface="+mj-lt"/>
              </a:rPr>
              <a:t>-presentatie</a:t>
            </a:r>
          </a:p>
          <a:p>
            <a:pPr marL="171450" indent="0">
              <a:lnSpc>
                <a:spcPct val="100000"/>
              </a:lnSpc>
            </a:pPr>
            <a:endParaRPr lang="nl-NL" dirty="0">
              <a:latin typeface="+mj-lt"/>
            </a:endParaRPr>
          </a:p>
          <a:p>
            <a:pPr marL="171450" indent="0">
              <a:lnSpc>
                <a:spcPct val="100000"/>
              </a:lnSpc>
            </a:pPr>
            <a:r>
              <a:rPr lang="nl-NL" dirty="0">
                <a:latin typeface="+mj-lt"/>
                <a:sym typeface="Wingdings" pitchFamily="2" charset="2"/>
              </a:rPr>
              <a:t> Ben je het eens met deze afspraken? Stuur een duim </a:t>
            </a:r>
            <a:endParaRPr lang="nl-NL" dirty="0">
              <a:latin typeface="+mj-lt"/>
            </a:endParaRPr>
          </a:p>
          <a:p>
            <a:pPr marL="385763" indent="-214313">
              <a:lnSpc>
                <a:spcPct val="100000"/>
              </a:lnSpc>
              <a:buFont typeface="Arial" panose="020B0604020202020204" pitchFamily="34" charset="0"/>
              <a:buChar char="•"/>
            </a:pPr>
            <a:endParaRPr lang="nl-NL" dirty="0"/>
          </a:p>
        </p:txBody>
      </p:sp>
      <p:pic>
        <p:nvPicPr>
          <p:cNvPr id="4" name="Picture 3">
            <a:extLst>
              <a:ext uri="{FF2B5EF4-FFF2-40B4-BE49-F238E27FC236}">
                <a16:creationId xmlns:a16="http://schemas.microsoft.com/office/drawing/2014/main" id="{8EF478A7-84D8-0C48-ABED-88AB7894ED7B}"/>
              </a:ext>
            </a:extLst>
          </p:cNvPr>
          <p:cNvPicPr>
            <a:picLocks noChangeAspect="1"/>
          </p:cNvPicPr>
          <p:nvPr/>
        </p:nvPicPr>
        <p:blipFill>
          <a:blip r:embed="rId3"/>
          <a:stretch>
            <a:fillRect/>
          </a:stretch>
        </p:blipFill>
        <p:spPr>
          <a:xfrm>
            <a:off x="4960409" y="3735091"/>
            <a:ext cx="634547" cy="634547"/>
          </a:xfrm>
          <a:prstGeom prst="rect">
            <a:avLst/>
          </a:prstGeom>
        </p:spPr>
      </p:pic>
      <p:pic>
        <p:nvPicPr>
          <p:cNvPr id="6" name="Afbeelding 5" descr="Afbeelding met klok&#10;&#10;Automatisch gegenereerde beschrijving">
            <a:extLst>
              <a:ext uri="{FF2B5EF4-FFF2-40B4-BE49-F238E27FC236}">
                <a16:creationId xmlns:a16="http://schemas.microsoft.com/office/drawing/2014/main" id="{E9F8B2F1-90A5-4DD4-B077-40FBAD547E51}"/>
              </a:ext>
            </a:extLst>
          </p:cNvPr>
          <p:cNvPicPr>
            <a:picLocks noChangeAspect="1"/>
          </p:cNvPicPr>
          <p:nvPr/>
        </p:nvPicPr>
        <p:blipFill>
          <a:blip r:embed="rId4"/>
          <a:stretch>
            <a:fillRect/>
          </a:stretch>
        </p:blipFill>
        <p:spPr>
          <a:xfrm>
            <a:off x="5277682" y="4607455"/>
            <a:ext cx="1418095" cy="408085"/>
          </a:xfrm>
          <a:prstGeom prst="rect">
            <a:avLst/>
          </a:prstGeom>
        </p:spPr>
      </p:pic>
    </p:spTree>
    <p:extLst>
      <p:ext uri="{BB962C8B-B14F-4D97-AF65-F5344CB8AC3E}">
        <p14:creationId xmlns:p14="http://schemas.microsoft.com/office/powerpoint/2010/main" val="155916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1647F-0634-46E1-BF99-403FC28F6565}"/>
              </a:ext>
            </a:extLst>
          </p:cNvPr>
          <p:cNvSpPr>
            <a:spLocks noGrp="1"/>
          </p:cNvSpPr>
          <p:nvPr>
            <p:ph type="title"/>
          </p:nvPr>
        </p:nvSpPr>
        <p:spPr/>
        <p:txBody>
          <a:bodyPr/>
          <a:lstStyle/>
          <a:p>
            <a:r>
              <a:rPr lang="nl-NL" dirty="0">
                <a:latin typeface="+mj-lt"/>
              </a:rPr>
              <a:t>Wachtkamer</a:t>
            </a:r>
          </a:p>
        </p:txBody>
      </p:sp>
      <p:sp>
        <p:nvSpPr>
          <p:cNvPr id="3" name="Tijdelijke aanduiding voor tekst 2">
            <a:extLst>
              <a:ext uri="{FF2B5EF4-FFF2-40B4-BE49-F238E27FC236}">
                <a16:creationId xmlns:a16="http://schemas.microsoft.com/office/drawing/2014/main" id="{75184026-7E2A-4548-B634-4E46F5F0641E}"/>
              </a:ext>
            </a:extLst>
          </p:cNvPr>
          <p:cNvSpPr>
            <a:spLocks noGrp="1"/>
          </p:cNvSpPr>
          <p:nvPr>
            <p:ph type="body" idx="1"/>
          </p:nvPr>
        </p:nvSpPr>
        <p:spPr>
          <a:xfrm>
            <a:off x="353925" y="1898082"/>
            <a:ext cx="6166575" cy="2602481"/>
          </a:xfrm>
        </p:spPr>
        <p:txBody>
          <a:bodyPr/>
          <a:lstStyle/>
          <a:p>
            <a:pPr marL="171450" indent="0"/>
            <a:r>
              <a:rPr lang="nl-NL" sz="1600" dirty="0">
                <a:latin typeface="+mj-lt"/>
              </a:rPr>
              <a:t>Jullie kunnen via de chat functie een vraag naar iedereen of de host sturen. </a:t>
            </a:r>
          </a:p>
        </p:txBody>
      </p:sp>
      <p:pic>
        <p:nvPicPr>
          <p:cNvPr id="6" name="Afbeelding 5" descr="Afbeelding met klok&#10;&#10;Automatisch gegenereerde beschrijving">
            <a:extLst>
              <a:ext uri="{FF2B5EF4-FFF2-40B4-BE49-F238E27FC236}">
                <a16:creationId xmlns:a16="http://schemas.microsoft.com/office/drawing/2014/main" id="{6FF79A07-8310-4356-AC96-BD2947D8E99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4" name="Afbeelding 3">
            <a:extLst>
              <a:ext uri="{FF2B5EF4-FFF2-40B4-BE49-F238E27FC236}">
                <a16:creationId xmlns:a16="http://schemas.microsoft.com/office/drawing/2014/main" id="{8101123E-B1E5-4B25-84AF-461F6AC30734}"/>
              </a:ext>
            </a:extLst>
          </p:cNvPr>
          <p:cNvPicPr>
            <a:picLocks noChangeAspect="1"/>
          </p:cNvPicPr>
          <p:nvPr/>
        </p:nvPicPr>
        <p:blipFill>
          <a:blip r:embed="rId4"/>
          <a:stretch>
            <a:fillRect/>
          </a:stretch>
        </p:blipFill>
        <p:spPr>
          <a:xfrm>
            <a:off x="527484" y="2591859"/>
            <a:ext cx="1990725" cy="1962150"/>
          </a:xfrm>
          <a:prstGeom prst="rect">
            <a:avLst/>
          </a:prstGeom>
        </p:spPr>
      </p:pic>
      <p:pic>
        <p:nvPicPr>
          <p:cNvPr id="5" name="Afbeelding 4">
            <a:extLst>
              <a:ext uri="{FF2B5EF4-FFF2-40B4-BE49-F238E27FC236}">
                <a16:creationId xmlns:a16="http://schemas.microsoft.com/office/drawing/2014/main" id="{5BE97AB4-50C7-421C-8B56-939A219DBE23}"/>
              </a:ext>
            </a:extLst>
          </p:cNvPr>
          <p:cNvPicPr>
            <a:picLocks noChangeAspect="1"/>
          </p:cNvPicPr>
          <p:nvPr/>
        </p:nvPicPr>
        <p:blipFill>
          <a:blip r:embed="rId5"/>
          <a:stretch>
            <a:fillRect/>
          </a:stretch>
        </p:blipFill>
        <p:spPr>
          <a:xfrm>
            <a:off x="2515199" y="2622084"/>
            <a:ext cx="1924050" cy="1885950"/>
          </a:xfrm>
          <a:prstGeom prst="rect">
            <a:avLst/>
          </a:prstGeom>
        </p:spPr>
      </p:pic>
    </p:spTree>
    <p:extLst>
      <p:ext uri="{BB962C8B-B14F-4D97-AF65-F5344CB8AC3E}">
        <p14:creationId xmlns:p14="http://schemas.microsoft.com/office/powerpoint/2010/main" val="10475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4D40-C535-3B48-ABE3-8FB7B9B3A4A6}"/>
              </a:ext>
            </a:extLst>
          </p:cNvPr>
          <p:cNvSpPr>
            <a:spLocks noGrp="1"/>
          </p:cNvSpPr>
          <p:nvPr>
            <p:ph type="title"/>
          </p:nvPr>
        </p:nvSpPr>
        <p:spPr/>
        <p:txBody>
          <a:bodyPr/>
          <a:lstStyle/>
          <a:p>
            <a:pPr algn="ctr"/>
            <a:r>
              <a:rPr lang="en-US" dirty="0"/>
              <a:t>Opening	</a:t>
            </a:r>
          </a:p>
        </p:txBody>
      </p:sp>
      <p:sp>
        <p:nvSpPr>
          <p:cNvPr id="3" name="Text Placeholder 2">
            <a:extLst>
              <a:ext uri="{FF2B5EF4-FFF2-40B4-BE49-F238E27FC236}">
                <a16:creationId xmlns:a16="http://schemas.microsoft.com/office/drawing/2014/main" id="{853079E9-BFB4-F84B-98A3-3900D34C0D4A}"/>
              </a:ext>
            </a:extLst>
          </p:cNvPr>
          <p:cNvSpPr>
            <a:spLocks noGrp="1"/>
          </p:cNvSpPr>
          <p:nvPr>
            <p:ph type="body" idx="1"/>
          </p:nvPr>
        </p:nvSpPr>
        <p:spPr>
          <a:xfrm>
            <a:off x="3003259" y="1919075"/>
            <a:ext cx="3517241" cy="2710200"/>
          </a:xfrm>
        </p:spPr>
        <p:txBody>
          <a:bodyPr/>
          <a:lstStyle/>
          <a:p>
            <a:pPr marL="457200" indent="-285750">
              <a:buFont typeface="Arial" panose="020B0604020202020204" pitchFamily="34" charset="0"/>
              <a:buChar char="•"/>
            </a:pPr>
            <a:r>
              <a:rPr lang="en-US" sz="1600" dirty="0">
                <a:latin typeface="+mj-lt"/>
              </a:rPr>
              <a:t>Wat </a:t>
            </a:r>
            <a:r>
              <a:rPr lang="en-US" sz="1600" dirty="0" err="1">
                <a:latin typeface="+mj-lt"/>
              </a:rPr>
              <a:t>wil</a:t>
            </a:r>
            <a:r>
              <a:rPr lang="en-US" sz="1600" dirty="0">
                <a:latin typeface="+mj-lt"/>
              </a:rPr>
              <a:t> je </a:t>
            </a:r>
            <a:r>
              <a:rPr lang="en-US" sz="1600" dirty="0" err="1">
                <a:latin typeface="+mj-lt"/>
              </a:rPr>
              <a:t>nog</a:t>
            </a:r>
            <a:r>
              <a:rPr lang="en-US" sz="1600" dirty="0">
                <a:latin typeface="+mj-lt"/>
              </a:rPr>
              <a:t> </a:t>
            </a:r>
            <a:r>
              <a:rPr lang="en-US" sz="1600" dirty="0" err="1">
                <a:latin typeface="+mj-lt"/>
              </a:rPr>
              <a:t>graag</a:t>
            </a:r>
            <a:r>
              <a:rPr lang="en-US" sz="1600" dirty="0">
                <a:latin typeface="+mj-lt"/>
              </a:rPr>
              <a:t> </a:t>
            </a:r>
            <a:r>
              <a:rPr lang="en-US" sz="1600" dirty="0" err="1">
                <a:latin typeface="+mj-lt"/>
              </a:rPr>
              <a:t>doen</a:t>
            </a:r>
            <a:r>
              <a:rPr lang="en-US" sz="1600" dirty="0">
                <a:latin typeface="+mj-lt"/>
              </a:rPr>
              <a:t> </a:t>
            </a:r>
            <a:r>
              <a:rPr lang="en-US" sz="1600" dirty="0" err="1">
                <a:latin typeface="+mj-lt"/>
              </a:rPr>
              <a:t>voor</a:t>
            </a:r>
            <a:r>
              <a:rPr lang="en-US" sz="1600" dirty="0">
                <a:latin typeface="+mj-lt"/>
              </a:rPr>
              <a:t> de baby </a:t>
            </a:r>
            <a:r>
              <a:rPr lang="en-US" sz="1600" dirty="0" err="1">
                <a:latin typeface="+mj-lt"/>
              </a:rPr>
              <a:t>komt</a:t>
            </a:r>
            <a:r>
              <a:rPr lang="en-US" sz="1600" dirty="0">
                <a:latin typeface="+mj-lt"/>
              </a:rPr>
              <a:t>?</a:t>
            </a:r>
          </a:p>
        </p:txBody>
      </p:sp>
      <p:pic>
        <p:nvPicPr>
          <p:cNvPr id="4" name="Afbeelding 3" descr="Afbeelding met klok&#10;&#10;Automatisch gegenereerde beschrijving">
            <a:extLst>
              <a:ext uri="{FF2B5EF4-FFF2-40B4-BE49-F238E27FC236}">
                <a16:creationId xmlns:a16="http://schemas.microsoft.com/office/drawing/2014/main" id="{BE7BEBA6-22EA-4E7C-B24D-E43690070C1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6" name="Afbeelding 5">
            <a:extLst>
              <a:ext uri="{FF2B5EF4-FFF2-40B4-BE49-F238E27FC236}">
                <a16:creationId xmlns:a16="http://schemas.microsoft.com/office/drawing/2014/main" id="{633EB7CD-BCDE-4EB8-841E-3D93EA92A766}"/>
              </a:ext>
            </a:extLst>
          </p:cNvPr>
          <p:cNvPicPr>
            <a:picLocks noChangeAspect="1"/>
          </p:cNvPicPr>
          <p:nvPr/>
        </p:nvPicPr>
        <p:blipFill>
          <a:blip r:embed="rId4"/>
          <a:stretch>
            <a:fillRect/>
          </a:stretch>
        </p:blipFill>
        <p:spPr>
          <a:xfrm>
            <a:off x="49311" y="1753298"/>
            <a:ext cx="3379689" cy="3390201"/>
          </a:xfrm>
          <a:prstGeom prst="rect">
            <a:avLst/>
          </a:prstGeom>
        </p:spPr>
      </p:pic>
    </p:spTree>
    <p:extLst>
      <p:ext uri="{BB962C8B-B14F-4D97-AF65-F5344CB8AC3E}">
        <p14:creationId xmlns:p14="http://schemas.microsoft.com/office/powerpoint/2010/main" val="97650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Vooruit</a:t>
            </a:r>
            <a:r>
              <a:rPr lang="en-US" dirty="0">
                <a:latin typeface="+mj-lt"/>
              </a:rPr>
              <a:t> </a:t>
            </a:r>
            <a:r>
              <a:rPr lang="en-US" dirty="0" err="1">
                <a:latin typeface="+mj-lt"/>
              </a:rPr>
              <a:t>denken</a:t>
            </a:r>
            <a:r>
              <a:rPr lang="en-US" dirty="0">
                <a:latin typeface="+mj-lt"/>
              </a:rPr>
              <a:t> (</a:t>
            </a:r>
            <a:r>
              <a:rPr lang="en-US" dirty="0" err="1">
                <a:latin typeface="+mj-lt"/>
              </a:rPr>
              <a:t>blz</a:t>
            </a:r>
            <a:r>
              <a:rPr lang="en-US" dirty="0">
                <a:latin typeface="+mj-lt"/>
              </a:rPr>
              <a:t> 125)</a:t>
            </a:r>
          </a:p>
        </p:txBody>
      </p:sp>
      <p:sp>
        <p:nvSpPr>
          <p:cNvPr id="3" name="Text Placeholder 2">
            <a:extLst>
              <a:ext uri="{FF2B5EF4-FFF2-40B4-BE49-F238E27FC236}">
                <a16:creationId xmlns:a16="http://schemas.microsoft.com/office/drawing/2014/main" id="{D21C991E-0801-C847-876F-8496FEB540F7}"/>
              </a:ext>
            </a:extLst>
          </p:cNvPr>
          <p:cNvSpPr>
            <a:spLocks noGrp="1"/>
          </p:cNvSpPr>
          <p:nvPr>
            <p:ph type="body" idx="1"/>
          </p:nvPr>
        </p:nvSpPr>
        <p:spPr>
          <a:xfrm>
            <a:off x="2416029" y="1919075"/>
            <a:ext cx="4104471" cy="2710200"/>
          </a:xfrm>
        </p:spPr>
        <p:txBody>
          <a:bodyPr/>
          <a:lstStyle/>
          <a:p>
            <a:endParaRPr lang="nl-NL" sz="1800" i="1" dirty="0"/>
          </a:p>
          <a:p>
            <a:endParaRPr lang="en-US" sz="1800" i="1" dirty="0"/>
          </a:p>
        </p:txBody>
      </p:sp>
      <p:pic>
        <p:nvPicPr>
          <p:cNvPr id="4" name="Afbeelding 3">
            <a:extLst>
              <a:ext uri="{FF2B5EF4-FFF2-40B4-BE49-F238E27FC236}">
                <a16:creationId xmlns:a16="http://schemas.microsoft.com/office/drawing/2014/main" id="{081C70DD-AE49-45C5-8E9E-CFA29C596B94}"/>
              </a:ext>
            </a:extLst>
          </p:cNvPr>
          <p:cNvPicPr>
            <a:picLocks noChangeAspect="1"/>
          </p:cNvPicPr>
          <p:nvPr/>
        </p:nvPicPr>
        <p:blipFill>
          <a:blip r:embed="rId3"/>
          <a:stretch>
            <a:fillRect/>
          </a:stretch>
        </p:blipFill>
        <p:spPr>
          <a:xfrm>
            <a:off x="228425" y="1729705"/>
            <a:ext cx="5981700" cy="3371850"/>
          </a:xfrm>
          <a:prstGeom prst="rect">
            <a:avLst/>
          </a:prstGeom>
        </p:spPr>
      </p:pic>
    </p:spTree>
    <p:extLst>
      <p:ext uri="{BB962C8B-B14F-4D97-AF65-F5344CB8AC3E}">
        <p14:creationId xmlns:p14="http://schemas.microsoft.com/office/powerpoint/2010/main" val="379881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Vooruit</a:t>
            </a:r>
            <a:r>
              <a:rPr lang="en-US" dirty="0">
                <a:latin typeface="+mj-lt"/>
              </a:rPr>
              <a:t> </a:t>
            </a:r>
            <a:r>
              <a:rPr lang="en-US" dirty="0" err="1">
                <a:latin typeface="+mj-lt"/>
              </a:rPr>
              <a:t>denken</a:t>
            </a:r>
            <a:r>
              <a:rPr lang="en-US" dirty="0">
                <a:latin typeface="+mj-lt"/>
              </a:rPr>
              <a:t> (</a:t>
            </a:r>
            <a:r>
              <a:rPr lang="en-US" dirty="0" err="1">
                <a:latin typeface="+mj-lt"/>
              </a:rPr>
              <a:t>blz</a:t>
            </a:r>
            <a:r>
              <a:rPr lang="en-US" dirty="0">
                <a:latin typeface="+mj-lt"/>
              </a:rPr>
              <a:t> 125)</a:t>
            </a: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4" name="Afbeelding 3">
            <a:extLst>
              <a:ext uri="{FF2B5EF4-FFF2-40B4-BE49-F238E27FC236}">
                <a16:creationId xmlns:a16="http://schemas.microsoft.com/office/drawing/2014/main" id="{051E6A85-6BBC-4C98-A785-6E3E19D66912}"/>
              </a:ext>
            </a:extLst>
          </p:cNvPr>
          <p:cNvPicPr>
            <a:picLocks noChangeAspect="1"/>
          </p:cNvPicPr>
          <p:nvPr/>
        </p:nvPicPr>
        <p:blipFill>
          <a:blip r:embed="rId4"/>
          <a:stretch>
            <a:fillRect/>
          </a:stretch>
        </p:blipFill>
        <p:spPr>
          <a:xfrm>
            <a:off x="337500" y="1988647"/>
            <a:ext cx="2133600" cy="2362200"/>
          </a:xfrm>
          <a:prstGeom prst="rect">
            <a:avLst/>
          </a:prstGeom>
        </p:spPr>
      </p:pic>
    </p:spTree>
    <p:extLst>
      <p:ext uri="{BB962C8B-B14F-4D97-AF65-F5344CB8AC3E}">
        <p14:creationId xmlns:p14="http://schemas.microsoft.com/office/powerpoint/2010/main" val="160881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Vooruit</a:t>
            </a:r>
            <a:r>
              <a:rPr lang="en-US" dirty="0">
                <a:latin typeface="+mj-lt"/>
              </a:rPr>
              <a:t> </a:t>
            </a:r>
            <a:r>
              <a:rPr lang="en-US" dirty="0" err="1">
                <a:latin typeface="+mj-lt"/>
              </a:rPr>
              <a:t>denken</a:t>
            </a:r>
            <a:r>
              <a:rPr lang="en-US" dirty="0">
                <a:latin typeface="+mj-lt"/>
              </a:rPr>
              <a:t> (</a:t>
            </a:r>
            <a:r>
              <a:rPr lang="en-US" dirty="0" err="1">
                <a:latin typeface="+mj-lt"/>
              </a:rPr>
              <a:t>blz</a:t>
            </a:r>
            <a:r>
              <a:rPr lang="en-US" dirty="0">
                <a:latin typeface="+mj-lt"/>
              </a:rPr>
              <a:t> 125)</a:t>
            </a: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5" name="Afbeelding 4">
            <a:extLst>
              <a:ext uri="{FF2B5EF4-FFF2-40B4-BE49-F238E27FC236}">
                <a16:creationId xmlns:a16="http://schemas.microsoft.com/office/drawing/2014/main" id="{265629A7-35A8-4A88-BC25-8B7A2DCB352F}"/>
              </a:ext>
            </a:extLst>
          </p:cNvPr>
          <p:cNvPicPr>
            <a:picLocks noChangeAspect="1"/>
          </p:cNvPicPr>
          <p:nvPr/>
        </p:nvPicPr>
        <p:blipFill>
          <a:blip r:embed="rId4"/>
          <a:stretch>
            <a:fillRect/>
          </a:stretch>
        </p:blipFill>
        <p:spPr>
          <a:xfrm>
            <a:off x="353925" y="1988647"/>
            <a:ext cx="2095500" cy="2352675"/>
          </a:xfrm>
          <a:prstGeom prst="rect">
            <a:avLst/>
          </a:prstGeom>
        </p:spPr>
      </p:pic>
    </p:spTree>
    <p:extLst>
      <p:ext uri="{BB962C8B-B14F-4D97-AF65-F5344CB8AC3E}">
        <p14:creationId xmlns:p14="http://schemas.microsoft.com/office/powerpoint/2010/main" val="371872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35BA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5669-DC95-D24A-88E7-EE33E325AE2A}"/>
              </a:ext>
            </a:extLst>
          </p:cNvPr>
          <p:cNvSpPr>
            <a:spLocks noGrp="1"/>
          </p:cNvSpPr>
          <p:nvPr>
            <p:ph type="title"/>
          </p:nvPr>
        </p:nvSpPr>
        <p:spPr/>
        <p:txBody>
          <a:bodyPr/>
          <a:lstStyle/>
          <a:p>
            <a:r>
              <a:rPr lang="en-US" dirty="0" err="1">
                <a:latin typeface="+mj-lt"/>
              </a:rPr>
              <a:t>Vooruit</a:t>
            </a:r>
            <a:r>
              <a:rPr lang="en-US" dirty="0">
                <a:latin typeface="+mj-lt"/>
              </a:rPr>
              <a:t> </a:t>
            </a:r>
            <a:r>
              <a:rPr lang="en-US" dirty="0" err="1">
                <a:latin typeface="+mj-lt"/>
              </a:rPr>
              <a:t>denken</a:t>
            </a:r>
            <a:r>
              <a:rPr lang="en-US" dirty="0">
                <a:latin typeface="+mj-lt"/>
              </a:rPr>
              <a:t> (</a:t>
            </a:r>
            <a:r>
              <a:rPr lang="en-US" dirty="0" err="1">
                <a:latin typeface="+mj-lt"/>
              </a:rPr>
              <a:t>blz</a:t>
            </a:r>
            <a:r>
              <a:rPr lang="en-US" dirty="0">
                <a:latin typeface="+mj-lt"/>
              </a:rPr>
              <a:t> 125)</a:t>
            </a:r>
          </a:p>
        </p:txBody>
      </p:sp>
      <p:pic>
        <p:nvPicPr>
          <p:cNvPr id="6" name="Afbeelding 5" descr="Afbeelding met klok&#10;&#10;Automatisch gegenereerde beschrijving">
            <a:extLst>
              <a:ext uri="{FF2B5EF4-FFF2-40B4-BE49-F238E27FC236}">
                <a16:creationId xmlns:a16="http://schemas.microsoft.com/office/drawing/2014/main" id="{3E59E86E-1871-45A1-B182-3E862B3C29B6}"/>
              </a:ext>
            </a:extLst>
          </p:cNvPr>
          <p:cNvPicPr>
            <a:picLocks noChangeAspect="1"/>
          </p:cNvPicPr>
          <p:nvPr/>
        </p:nvPicPr>
        <p:blipFill>
          <a:blip r:embed="rId3"/>
          <a:stretch>
            <a:fillRect/>
          </a:stretch>
        </p:blipFill>
        <p:spPr>
          <a:xfrm>
            <a:off x="5277682" y="4607455"/>
            <a:ext cx="1418095" cy="408085"/>
          </a:xfrm>
          <a:prstGeom prst="rect">
            <a:avLst/>
          </a:prstGeom>
        </p:spPr>
      </p:pic>
      <p:pic>
        <p:nvPicPr>
          <p:cNvPr id="7" name="Afbeelding 6">
            <a:extLst>
              <a:ext uri="{FF2B5EF4-FFF2-40B4-BE49-F238E27FC236}">
                <a16:creationId xmlns:a16="http://schemas.microsoft.com/office/drawing/2014/main" id="{12444F0D-8A4C-4986-B526-52DE894F7CAA}"/>
              </a:ext>
            </a:extLst>
          </p:cNvPr>
          <p:cNvPicPr>
            <a:picLocks noChangeAspect="1"/>
          </p:cNvPicPr>
          <p:nvPr/>
        </p:nvPicPr>
        <p:blipFill>
          <a:blip r:embed="rId4"/>
          <a:stretch>
            <a:fillRect/>
          </a:stretch>
        </p:blipFill>
        <p:spPr>
          <a:xfrm>
            <a:off x="363450" y="2023525"/>
            <a:ext cx="2085975" cy="2381250"/>
          </a:xfrm>
          <a:prstGeom prst="rect">
            <a:avLst/>
          </a:prstGeom>
        </p:spPr>
      </p:pic>
    </p:spTree>
    <p:extLst>
      <p:ext uri="{BB962C8B-B14F-4D97-AF65-F5344CB8AC3E}">
        <p14:creationId xmlns:p14="http://schemas.microsoft.com/office/powerpoint/2010/main" val="2681176132"/>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asis-presentatie-Centering" id="{717523F9-B7DD-4F95-BBE7-A9D85C2DA3AF}" vid="{BA665280-811D-4F81-9934-260FF72BDDAA}"/>
    </a:ext>
  </a:extLst>
</a:theme>
</file>

<file path=ppt/theme/theme2.xml><?xml version="1.0" encoding="utf-8"?>
<a:theme xmlns:a="http://schemas.openxmlformats.org/drawingml/2006/main" name="1_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Basis-presentatie-Centering-sjabloon</Template>
  <TotalTime>0</TotalTime>
  <Words>1769</Words>
  <Application>Microsoft Office PowerPoint</Application>
  <PresentationFormat>Aangepast</PresentationFormat>
  <Paragraphs>118</Paragraphs>
  <Slides>25</Slides>
  <Notes>24</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25</vt:i4>
      </vt:variant>
    </vt:vector>
  </HeadingPairs>
  <TitlesOfParts>
    <vt:vector size="29" baseType="lpstr">
      <vt:lpstr>Arial</vt:lpstr>
      <vt:lpstr>Roboto</vt:lpstr>
      <vt:lpstr>material</vt:lpstr>
      <vt:lpstr>1_material</vt:lpstr>
      <vt:lpstr>Welkom </vt:lpstr>
      <vt:lpstr>Programma</vt:lpstr>
      <vt:lpstr>Afspraken voor online bijeenkomst:</vt:lpstr>
      <vt:lpstr>Wachtkamer</vt:lpstr>
      <vt:lpstr>Opening </vt:lpstr>
      <vt:lpstr>Vooruit denken (blz 125)</vt:lpstr>
      <vt:lpstr>Vooruit denken (blz 125)</vt:lpstr>
      <vt:lpstr>Vooruit denken (blz 125)</vt:lpstr>
      <vt:lpstr>Vooruit denken (blz 125)</vt:lpstr>
      <vt:lpstr>Vooruit denken (blz 125)</vt:lpstr>
      <vt:lpstr>Vooruit denken (blz 125)</vt:lpstr>
      <vt:lpstr>Vooruit denken (blz 125)</vt:lpstr>
      <vt:lpstr>Vooruit denken (blz 125)</vt:lpstr>
      <vt:lpstr>Vooruit denken (blz 125)</vt:lpstr>
      <vt:lpstr>Vooruit denken</vt:lpstr>
      <vt:lpstr>5 min. PAUZE</vt:lpstr>
      <vt:lpstr>Veilig Slapen: juist of niet juist</vt:lpstr>
      <vt:lpstr>Veilig Slapen: juist of niet juist</vt:lpstr>
      <vt:lpstr>Veilig Slapen: juist of niet juist</vt:lpstr>
      <vt:lpstr>Veilig Slapen: juist of niet juist</vt:lpstr>
      <vt:lpstr>Veilig Slapen: juist of niet juist</vt:lpstr>
      <vt:lpstr>Veilig Slapen: juist of niet juist</vt:lpstr>
      <vt:lpstr>Wat weet je van het consultatiebureau?</vt:lpstr>
      <vt:lpstr>Wanneer bellen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Lonneke de Roovere</dc:creator>
  <cp:lastModifiedBy>Lonneke de Roovere</cp:lastModifiedBy>
  <cp:revision>23</cp:revision>
  <cp:lastPrinted>2020-03-31T15:11:48Z</cp:lastPrinted>
  <dcterms:created xsi:type="dcterms:W3CDTF">2020-04-20T19:50:26Z</dcterms:created>
  <dcterms:modified xsi:type="dcterms:W3CDTF">2020-05-01T09:32:55Z</dcterms:modified>
</cp:coreProperties>
</file>